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notesSlides/notesSlide1.xml" ContentType="application/vnd.openxmlformats-officedocument.presentationml.notesSlide+xml"/>
  <Override PartName="/ppt/theme/themeOverride2.xml" ContentType="application/vnd.openxmlformats-officedocument.themeOverride+xml"/>
  <Override PartName="/ppt/notesSlides/notesSlide2.xml" ContentType="application/vnd.openxmlformats-officedocument.presentationml.notesSlide+xml"/>
  <Override PartName="/ppt/theme/themeOverride3.xml" ContentType="application/vnd.openxmlformats-officedocument.themeOverride+xml"/>
  <Override PartName="/ppt/notesSlides/notesSlide3.xml" ContentType="application/vnd.openxmlformats-officedocument.presentationml.notesSlide+xml"/>
  <Override PartName="/ppt/theme/themeOverride4.xml" ContentType="application/vnd.openxmlformats-officedocument.themeOverride+xml"/>
  <Override PartName="/ppt/notesSlides/notesSlide4.xml" ContentType="application/vnd.openxmlformats-officedocument.presentationml.notesSlide+xml"/>
  <Override PartName="/ppt/theme/themeOverride5.xml" ContentType="application/vnd.openxmlformats-officedocument.themeOverride+xml"/>
  <Override PartName="/ppt/notesSlides/notesSlide5.xml" ContentType="application/vnd.openxmlformats-officedocument.presentationml.notesSlide+xml"/>
  <Override PartName="/ppt/theme/themeOverride6.xml" ContentType="application/vnd.openxmlformats-officedocument.themeOverride+xml"/>
  <Override PartName="/ppt/notesSlides/notesSlide6.xml" ContentType="application/vnd.openxmlformats-officedocument.presentationml.notesSlide+xml"/>
  <Override PartName="/ppt/theme/themeOverride7.xml" ContentType="application/vnd.openxmlformats-officedocument.themeOverride+xml"/>
  <Override PartName="/ppt/notesSlides/notesSlide7.xml" ContentType="application/vnd.openxmlformats-officedocument.presentationml.notesSlide+xml"/>
  <Override PartName="/ppt/theme/themeOverride8.xml" ContentType="application/vnd.openxmlformats-officedocument.themeOverride+xml"/>
  <Override PartName="/ppt/notesSlides/notesSlide8.xml" ContentType="application/vnd.openxmlformats-officedocument.presentationml.notesSlide+xml"/>
  <Override PartName="/ppt/theme/themeOverride9.xml" ContentType="application/vnd.openxmlformats-officedocument.themeOverride+xml"/>
  <Override PartName="/ppt/notesSlides/notesSlide9.xml" ContentType="application/vnd.openxmlformats-officedocument.presentationml.notesSlide+xml"/>
  <Override PartName="/ppt/theme/themeOverride10.xml" ContentType="application/vnd.openxmlformats-officedocument.themeOverride+xml"/>
  <Override PartName="/ppt/notesSlides/notesSlide10.xml" ContentType="application/vnd.openxmlformats-officedocument.presentationml.notesSlide+xml"/>
  <Override PartName="/ppt/theme/themeOverride11.xml" ContentType="application/vnd.openxmlformats-officedocument.themeOverride+xml"/>
  <Override PartName="/ppt/notesSlides/notesSlide11.xml" ContentType="application/vnd.openxmlformats-officedocument.presentationml.notesSlide+xml"/>
  <Override PartName="/ppt/theme/themeOverride12.xml" ContentType="application/vnd.openxmlformats-officedocument.themeOverride+xml"/>
  <Override PartName="/ppt/notesSlides/notesSlide12.xml" ContentType="application/vnd.openxmlformats-officedocument.presentationml.notesSlide+xml"/>
  <Override PartName="/ppt/theme/themeOverride13.xml" ContentType="application/vnd.openxmlformats-officedocument.themeOverride+xml"/>
  <Override PartName="/ppt/notesSlides/notesSlide13.xml" ContentType="application/vnd.openxmlformats-officedocument.presentationml.notesSlide+xml"/>
  <Override PartName="/ppt/theme/themeOverride14.xml" ContentType="application/vnd.openxmlformats-officedocument.themeOverride+xml"/>
  <Override PartName="/ppt/notesSlides/notesSlide14.xml" ContentType="application/vnd.openxmlformats-officedocument.presentationml.notesSlide+xml"/>
  <Override PartName="/ppt/theme/themeOverride15.xml" ContentType="application/vnd.openxmlformats-officedocument.themeOverride+xml"/>
  <Override PartName="/ppt/notesSlides/notesSlide15.xml" ContentType="application/vnd.openxmlformats-officedocument.presentationml.notesSlide+xml"/>
  <Override PartName="/ppt/theme/themeOverride16.xml" ContentType="application/vnd.openxmlformats-officedocument.themeOverride+xml"/>
  <Override PartName="/ppt/notesSlides/notesSlide16.xml" ContentType="application/vnd.openxmlformats-officedocument.presentationml.notesSlide+xml"/>
  <Override PartName="/ppt/theme/themeOverride17.xml" ContentType="application/vnd.openxmlformats-officedocument.themeOverride+xml"/>
  <Override PartName="/ppt/notesSlides/notesSlide17.xml" ContentType="application/vnd.openxmlformats-officedocument.presentationml.notesSlide+xml"/>
  <Override PartName="/ppt/theme/themeOverride18.xml" ContentType="application/vnd.openxmlformats-officedocument.themeOverride+xml"/>
  <Override PartName="/ppt/notesSlides/notesSlide18.xml" ContentType="application/vnd.openxmlformats-officedocument.presentationml.notesSlide+xml"/>
  <Override PartName="/ppt/theme/themeOverride19.xml" ContentType="application/vnd.openxmlformats-officedocument.themeOverride+xml"/>
  <Override PartName="/ppt/notesSlides/notesSlide19.xml" ContentType="application/vnd.openxmlformats-officedocument.presentationml.notesSlide+xml"/>
  <Override PartName="/ppt/theme/themeOverride20.xml" ContentType="application/vnd.openxmlformats-officedocument.themeOverride+xml"/>
  <Override PartName="/ppt/notesSlides/notesSlide20.xml" ContentType="application/vnd.openxmlformats-officedocument.presentationml.notesSlide+xml"/>
  <Override PartName="/ppt/theme/themeOverride21.xml" ContentType="application/vnd.openxmlformats-officedocument.themeOverride+xml"/>
  <Override PartName="/ppt/notesSlides/notesSlide21.xml" ContentType="application/vnd.openxmlformats-officedocument.presentationml.notesSlide+xml"/>
  <Override PartName="/ppt/theme/themeOverride22.xml" ContentType="application/vnd.openxmlformats-officedocument.themeOverride+xml"/>
  <Override PartName="/ppt/notesSlides/notesSlide22.xml" ContentType="application/vnd.openxmlformats-officedocument.presentationml.notesSlide+xml"/>
  <Override PartName="/ppt/theme/themeOverride23.xml" ContentType="application/vnd.openxmlformats-officedocument.themeOverride+xml"/>
  <Override PartName="/ppt/notesSlides/notesSlide23.xml" ContentType="application/vnd.openxmlformats-officedocument.presentationml.notesSlide+xml"/>
  <Override PartName="/ppt/theme/themeOverride24.xml" ContentType="application/vnd.openxmlformats-officedocument.themeOverride+xml"/>
  <Override PartName="/ppt/notesSlides/notesSlide24.xml" ContentType="application/vnd.openxmlformats-officedocument.presentationml.notesSlide+xml"/>
  <Override PartName="/ppt/theme/themeOverride25.xml" ContentType="application/vnd.openxmlformats-officedocument.themeOverride+xml"/>
  <Override PartName="/ppt/notesSlides/notesSlide25.xml" ContentType="application/vnd.openxmlformats-officedocument.presentationml.notesSlide+xml"/>
  <Override PartName="/ppt/theme/themeOverride26.xml" ContentType="application/vnd.openxmlformats-officedocument.themeOverride+xml"/>
  <Override PartName="/ppt/notesSlides/notesSlide26.xml" ContentType="application/vnd.openxmlformats-officedocument.presentationml.notesSlide+xml"/>
  <Override PartName="/ppt/theme/themeOverride27.xml" ContentType="application/vnd.openxmlformats-officedocument.themeOverride+xml"/>
  <Override PartName="/ppt/notesSlides/notesSlide27.xml" ContentType="application/vnd.openxmlformats-officedocument.presentationml.notesSlide+xml"/>
  <Override PartName="/ppt/theme/themeOverride28.xml" ContentType="application/vnd.openxmlformats-officedocument.themeOverride+xml"/>
  <Override PartName="/ppt/notesSlides/notesSlide28.xml" ContentType="application/vnd.openxmlformats-officedocument.presentationml.notesSlide+xml"/>
  <Override PartName="/ppt/theme/themeOverride29.xml" ContentType="application/vnd.openxmlformats-officedocument.themeOverride+xml"/>
  <Override PartName="/ppt/notesSlides/notesSlide29.xml" ContentType="application/vnd.openxmlformats-officedocument.presentationml.notesSlide+xml"/>
  <Override PartName="/ppt/theme/themeOverride30.xml" ContentType="application/vnd.openxmlformats-officedocument.themeOverride+xml"/>
  <Override PartName="/ppt/notesSlides/notesSlide30.xml" ContentType="application/vnd.openxmlformats-officedocument.presentationml.notesSlide+xml"/>
  <Override PartName="/ppt/theme/themeOverride31.xml" ContentType="application/vnd.openxmlformats-officedocument.themeOverride+xml"/>
  <Override PartName="/ppt/notesSlides/notesSlide31.xml" ContentType="application/vnd.openxmlformats-officedocument.presentationml.notesSlide+xml"/>
  <Override PartName="/ppt/theme/themeOverride32.xml" ContentType="application/vnd.openxmlformats-officedocument.themeOverr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notesMasterIdLst>
    <p:notesMasterId r:id="rId34"/>
  </p:notesMasterIdLst>
  <p:sldIdLst>
    <p:sldId id="259"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Lst>
  <p:sldSz cx="9144000" cy="6858000" type="screen4x3"/>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75" autoAdjust="0"/>
    <p:restoredTop sz="94660" autoAdjust="0"/>
  </p:normalViewPr>
  <p:slideViewPr>
    <p:cSldViewPr>
      <p:cViewPr varScale="1">
        <p:scale>
          <a:sx n="71" d="100"/>
          <a:sy n="71" d="100"/>
        </p:scale>
        <p:origin x="1386" y="60"/>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584758-2E6E-4209-A841-CD8318349013}" type="datetimeFigureOut">
              <a:rPr lang="zh-TW" altLang="en-US" smtClean="0"/>
              <a:t>2017/9/12</a:t>
            </a:fld>
            <a:endParaRPr lang="zh-TW" altLang="en-US"/>
          </a:p>
        </p:txBody>
      </p:sp>
      <p:sp>
        <p:nvSpPr>
          <p:cNvPr id="4" name="投影片圖像版面配置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頁尾版面配置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E3E5FD-9EA6-49BF-A8C0-94E075CD1718}" type="slidenum">
              <a:rPr lang="zh-TW" altLang="en-US" smtClean="0"/>
              <a:t>‹#›</a:t>
            </a:fld>
            <a:endParaRPr lang="zh-TW" altLang="en-US"/>
          </a:p>
        </p:txBody>
      </p:sp>
    </p:spTree>
    <p:extLst>
      <p:ext uri="{BB962C8B-B14F-4D97-AF65-F5344CB8AC3E}">
        <p14:creationId xmlns:p14="http://schemas.microsoft.com/office/powerpoint/2010/main" val="31027141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6994" name="Rectangle 7"/>
          <p:cNvSpPr>
            <a:spLocks noGrp="1" noChangeArrowheads="1"/>
          </p:cNvSpPr>
          <p:nvPr>
            <p:ph type="sldNum" sz="quarter" idx="5"/>
          </p:nvPr>
        </p:nvSpPr>
        <p:spPr>
          <a:noFill/>
        </p:spPr>
        <p:txBody>
          <a:bodyPr/>
          <a:lstStyle/>
          <a:p>
            <a:fld id="{97483A0E-4B46-4FAE-8B2D-F7F423F9DE41}" type="slidenum">
              <a:rPr lang="en-US" altLang="zh-TW" smtClean="0"/>
              <a:pPr/>
              <a:t>1</a:t>
            </a:fld>
            <a:endParaRPr lang="en-US" altLang="zh-TW" smtClean="0"/>
          </a:p>
        </p:txBody>
      </p:sp>
      <p:sp>
        <p:nvSpPr>
          <p:cNvPr id="596995" name="Rectangle 2"/>
          <p:cNvSpPr>
            <a:spLocks noGrp="1" noRot="1" noChangeAspect="1" noChangeArrowheads="1" noTextEdit="1"/>
          </p:cNvSpPr>
          <p:nvPr>
            <p:ph type="sldImg"/>
          </p:nvPr>
        </p:nvSpPr>
        <p:spPr>
          <a:ln/>
        </p:spPr>
      </p:sp>
      <p:sp>
        <p:nvSpPr>
          <p:cNvPr id="596996"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20081835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6210" name="Rectangle 7"/>
          <p:cNvSpPr>
            <a:spLocks noGrp="1" noChangeArrowheads="1"/>
          </p:cNvSpPr>
          <p:nvPr>
            <p:ph type="sldNum" sz="quarter" idx="5"/>
          </p:nvPr>
        </p:nvSpPr>
        <p:spPr>
          <a:noFill/>
        </p:spPr>
        <p:txBody>
          <a:bodyPr/>
          <a:lstStyle/>
          <a:p>
            <a:fld id="{801FE7BE-8016-4CE9-97DF-B9942DB73730}" type="slidenum">
              <a:rPr lang="en-US" altLang="zh-TW" smtClean="0"/>
              <a:pPr/>
              <a:t>10</a:t>
            </a:fld>
            <a:endParaRPr lang="en-US" altLang="zh-TW" smtClean="0"/>
          </a:p>
        </p:txBody>
      </p:sp>
      <p:sp>
        <p:nvSpPr>
          <p:cNvPr id="606211" name="Rectangle 2"/>
          <p:cNvSpPr>
            <a:spLocks noGrp="1" noRot="1" noChangeAspect="1" noChangeArrowheads="1" noTextEdit="1"/>
          </p:cNvSpPr>
          <p:nvPr>
            <p:ph type="sldImg"/>
          </p:nvPr>
        </p:nvSpPr>
        <p:spPr>
          <a:ln/>
        </p:spPr>
      </p:sp>
      <p:sp>
        <p:nvSpPr>
          <p:cNvPr id="606212"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37536081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7234" name="Rectangle 7"/>
          <p:cNvSpPr>
            <a:spLocks noGrp="1" noChangeArrowheads="1"/>
          </p:cNvSpPr>
          <p:nvPr>
            <p:ph type="sldNum" sz="quarter" idx="5"/>
          </p:nvPr>
        </p:nvSpPr>
        <p:spPr>
          <a:noFill/>
        </p:spPr>
        <p:txBody>
          <a:bodyPr/>
          <a:lstStyle/>
          <a:p>
            <a:fld id="{1E51BEAB-E528-47B9-896C-596C2048CCDA}" type="slidenum">
              <a:rPr lang="en-US" altLang="zh-TW" smtClean="0"/>
              <a:pPr/>
              <a:t>11</a:t>
            </a:fld>
            <a:endParaRPr lang="en-US" altLang="zh-TW" smtClean="0"/>
          </a:p>
        </p:txBody>
      </p:sp>
      <p:sp>
        <p:nvSpPr>
          <p:cNvPr id="607235" name="Rectangle 2"/>
          <p:cNvSpPr>
            <a:spLocks noGrp="1" noRot="1" noChangeAspect="1" noChangeArrowheads="1" noTextEdit="1"/>
          </p:cNvSpPr>
          <p:nvPr>
            <p:ph type="sldImg"/>
          </p:nvPr>
        </p:nvSpPr>
        <p:spPr>
          <a:ln/>
        </p:spPr>
      </p:sp>
      <p:sp>
        <p:nvSpPr>
          <p:cNvPr id="607236"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28776166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8258" name="Rectangle 7"/>
          <p:cNvSpPr>
            <a:spLocks noGrp="1" noChangeArrowheads="1"/>
          </p:cNvSpPr>
          <p:nvPr>
            <p:ph type="sldNum" sz="quarter" idx="5"/>
          </p:nvPr>
        </p:nvSpPr>
        <p:spPr>
          <a:noFill/>
        </p:spPr>
        <p:txBody>
          <a:bodyPr/>
          <a:lstStyle/>
          <a:p>
            <a:fld id="{220DF010-BECA-4E41-A222-A466F1B2BFBC}" type="slidenum">
              <a:rPr lang="en-US" altLang="zh-TW" smtClean="0"/>
              <a:pPr/>
              <a:t>12</a:t>
            </a:fld>
            <a:endParaRPr lang="en-US" altLang="zh-TW" smtClean="0"/>
          </a:p>
        </p:txBody>
      </p:sp>
      <p:sp>
        <p:nvSpPr>
          <p:cNvPr id="608259" name="Rectangle 2"/>
          <p:cNvSpPr>
            <a:spLocks noGrp="1" noRot="1" noChangeAspect="1" noChangeArrowheads="1" noTextEdit="1"/>
          </p:cNvSpPr>
          <p:nvPr>
            <p:ph type="sldImg"/>
          </p:nvPr>
        </p:nvSpPr>
        <p:spPr>
          <a:ln/>
        </p:spPr>
      </p:sp>
      <p:sp>
        <p:nvSpPr>
          <p:cNvPr id="608260"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25517880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9282" name="Rectangle 7"/>
          <p:cNvSpPr>
            <a:spLocks noGrp="1" noChangeArrowheads="1"/>
          </p:cNvSpPr>
          <p:nvPr>
            <p:ph type="sldNum" sz="quarter" idx="5"/>
          </p:nvPr>
        </p:nvSpPr>
        <p:spPr>
          <a:noFill/>
        </p:spPr>
        <p:txBody>
          <a:bodyPr/>
          <a:lstStyle/>
          <a:p>
            <a:fld id="{55446058-6326-40BB-B09A-5607EA338024}" type="slidenum">
              <a:rPr lang="en-US" altLang="zh-TW" smtClean="0"/>
              <a:pPr/>
              <a:t>13</a:t>
            </a:fld>
            <a:endParaRPr lang="en-US" altLang="zh-TW" smtClean="0"/>
          </a:p>
        </p:txBody>
      </p:sp>
      <p:sp>
        <p:nvSpPr>
          <p:cNvPr id="609283" name="Rectangle 2"/>
          <p:cNvSpPr>
            <a:spLocks noGrp="1" noRot="1" noChangeAspect="1" noChangeArrowheads="1" noTextEdit="1"/>
          </p:cNvSpPr>
          <p:nvPr>
            <p:ph type="sldImg"/>
          </p:nvPr>
        </p:nvSpPr>
        <p:spPr>
          <a:ln/>
        </p:spPr>
      </p:sp>
      <p:sp>
        <p:nvSpPr>
          <p:cNvPr id="609284"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41146389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0306" name="Rectangle 7"/>
          <p:cNvSpPr>
            <a:spLocks noGrp="1" noChangeArrowheads="1"/>
          </p:cNvSpPr>
          <p:nvPr>
            <p:ph type="sldNum" sz="quarter" idx="5"/>
          </p:nvPr>
        </p:nvSpPr>
        <p:spPr>
          <a:noFill/>
        </p:spPr>
        <p:txBody>
          <a:bodyPr/>
          <a:lstStyle/>
          <a:p>
            <a:fld id="{5AAB03C3-A10F-45A1-BE21-63726EAA2559}" type="slidenum">
              <a:rPr lang="en-US" altLang="zh-TW" smtClean="0"/>
              <a:pPr/>
              <a:t>14</a:t>
            </a:fld>
            <a:endParaRPr lang="en-US" altLang="zh-TW" smtClean="0"/>
          </a:p>
        </p:txBody>
      </p:sp>
      <p:sp>
        <p:nvSpPr>
          <p:cNvPr id="610307" name="Rectangle 2"/>
          <p:cNvSpPr>
            <a:spLocks noGrp="1" noRot="1" noChangeAspect="1" noChangeArrowheads="1" noTextEdit="1"/>
          </p:cNvSpPr>
          <p:nvPr>
            <p:ph type="sldImg"/>
          </p:nvPr>
        </p:nvSpPr>
        <p:spPr>
          <a:ln/>
        </p:spPr>
      </p:sp>
      <p:sp>
        <p:nvSpPr>
          <p:cNvPr id="610308"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227528674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1330" name="Rectangle 7"/>
          <p:cNvSpPr>
            <a:spLocks noGrp="1" noChangeArrowheads="1"/>
          </p:cNvSpPr>
          <p:nvPr>
            <p:ph type="sldNum" sz="quarter" idx="5"/>
          </p:nvPr>
        </p:nvSpPr>
        <p:spPr>
          <a:noFill/>
        </p:spPr>
        <p:txBody>
          <a:bodyPr/>
          <a:lstStyle/>
          <a:p>
            <a:fld id="{860DB7B0-CC63-46EF-A190-DA1E7EBDDE9A}" type="slidenum">
              <a:rPr lang="en-US" altLang="zh-TW" smtClean="0"/>
              <a:pPr/>
              <a:t>15</a:t>
            </a:fld>
            <a:endParaRPr lang="en-US" altLang="zh-TW" smtClean="0"/>
          </a:p>
        </p:txBody>
      </p:sp>
      <p:sp>
        <p:nvSpPr>
          <p:cNvPr id="611331" name="Rectangle 2"/>
          <p:cNvSpPr>
            <a:spLocks noGrp="1" noRot="1" noChangeAspect="1" noChangeArrowheads="1" noTextEdit="1"/>
          </p:cNvSpPr>
          <p:nvPr>
            <p:ph type="sldImg"/>
          </p:nvPr>
        </p:nvSpPr>
        <p:spPr>
          <a:ln/>
        </p:spPr>
      </p:sp>
      <p:sp>
        <p:nvSpPr>
          <p:cNvPr id="611332"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29475903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2354" name="Rectangle 7"/>
          <p:cNvSpPr>
            <a:spLocks noGrp="1" noChangeArrowheads="1"/>
          </p:cNvSpPr>
          <p:nvPr>
            <p:ph type="sldNum" sz="quarter" idx="5"/>
          </p:nvPr>
        </p:nvSpPr>
        <p:spPr>
          <a:noFill/>
        </p:spPr>
        <p:txBody>
          <a:bodyPr/>
          <a:lstStyle/>
          <a:p>
            <a:fld id="{1E218E2D-660A-45C8-86B9-13B1B03CE512}" type="slidenum">
              <a:rPr lang="en-US" altLang="zh-TW" smtClean="0"/>
              <a:pPr/>
              <a:t>16</a:t>
            </a:fld>
            <a:endParaRPr lang="en-US" altLang="zh-TW" smtClean="0"/>
          </a:p>
        </p:txBody>
      </p:sp>
      <p:sp>
        <p:nvSpPr>
          <p:cNvPr id="612355" name="Rectangle 2"/>
          <p:cNvSpPr>
            <a:spLocks noGrp="1" noRot="1" noChangeAspect="1" noChangeArrowheads="1" noTextEdit="1"/>
          </p:cNvSpPr>
          <p:nvPr>
            <p:ph type="sldImg"/>
          </p:nvPr>
        </p:nvSpPr>
        <p:spPr>
          <a:ln/>
        </p:spPr>
      </p:sp>
      <p:sp>
        <p:nvSpPr>
          <p:cNvPr id="612356"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32507309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3378" name="Rectangle 7"/>
          <p:cNvSpPr>
            <a:spLocks noGrp="1" noChangeArrowheads="1"/>
          </p:cNvSpPr>
          <p:nvPr>
            <p:ph type="sldNum" sz="quarter" idx="5"/>
          </p:nvPr>
        </p:nvSpPr>
        <p:spPr>
          <a:noFill/>
        </p:spPr>
        <p:txBody>
          <a:bodyPr/>
          <a:lstStyle/>
          <a:p>
            <a:fld id="{D7367900-E7B0-4D8F-B348-34769E5AE0BC}" type="slidenum">
              <a:rPr lang="en-US" altLang="zh-TW" smtClean="0"/>
              <a:pPr/>
              <a:t>17</a:t>
            </a:fld>
            <a:endParaRPr lang="en-US" altLang="zh-TW" smtClean="0"/>
          </a:p>
        </p:txBody>
      </p:sp>
      <p:sp>
        <p:nvSpPr>
          <p:cNvPr id="613379" name="Rectangle 2"/>
          <p:cNvSpPr>
            <a:spLocks noGrp="1" noRot="1" noChangeAspect="1" noChangeArrowheads="1" noTextEdit="1"/>
          </p:cNvSpPr>
          <p:nvPr>
            <p:ph type="sldImg"/>
          </p:nvPr>
        </p:nvSpPr>
        <p:spPr>
          <a:ln/>
        </p:spPr>
      </p:sp>
      <p:sp>
        <p:nvSpPr>
          <p:cNvPr id="613380"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20375741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02" name="Rectangle 7"/>
          <p:cNvSpPr>
            <a:spLocks noGrp="1" noChangeArrowheads="1"/>
          </p:cNvSpPr>
          <p:nvPr>
            <p:ph type="sldNum" sz="quarter" idx="5"/>
          </p:nvPr>
        </p:nvSpPr>
        <p:spPr>
          <a:noFill/>
        </p:spPr>
        <p:txBody>
          <a:bodyPr/>
          <a:lstStyle/>
          <a:p>
            <a:fld id="{16FFDE10-DADF-4064-9FB5-F0FED789626E}" type="slidenum">
              <a:rPr lang="en-US" altLang="zh-TW" smtClean="0"/>
              <a:pPr/>
              <a:t>18</a:t>
            </a:fld>
            <a:endParaRPr lang="en-US" altLang="zh-TW" smtClean="0"/>
          </a:p>
        </p:txBody>
      </p:sp>
      <p:sp>
        <p:nvSpPr>
          <p:cNvPr id="614403" name="Rectangle 2"/>
          <p:cNvSpPr>
            <a:spLocks noGrp="1" noRot="1" noChangeAspect="1" noChangeArrowheads="1" noTextEdit="1"/>
          </p:cNvSpPr>
          <p:nvPr>
            <p:ph type="sldImg"/>
          </p:nvPr>
        </p:nvSpPr>
        <p:spPr>
          <a:ln/>
        </p:spPr>
      </p:sp>
      <p:sp>
        <p:nvSpPr>
          <p:cNvPr id="614404"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10186359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426" name="Rectangle 7"/>
          <p:cNvSpPr>
            <a:spLocks noGrp="1" noChangeArrowheads="1"/>
          </p:cNvSpPr>
          <p:nvPr>
            <p:ph type="sldNum" sz="quarter" idx="5"/>
          </p:nvPr>
        </p:nvSpPr>
        <p:spPr>
          <a:noFill/>
        </p:spPr>
        <p:txBody>
          <a:bodyPr/>
          <a:lstStyle/>
          <a:p>
            <a:fld id="{59E6F062-5175-4314-8406-36BCF7B31305}" type="slidenum">
              <a:rPr lang="en-US" altLang="zh-TW" smtClean="0"/>
              <a:pPr/>
              <a:t>19</a:t>
            </a:fld>
            <a:endParaRPr lang="en-US" altLang="zh-TW" smtClean="0"/>
          </a:p>
        </p:txBody>
      </p:sp>
      <p:sp>
        <p:nvSpPr>
          <p:cNvPr id="615427" name="Rectangle 2"/>
          <p:cNvSpPr>
            <a:spLocks noGrp="1" noRot="1" noChangeAspect="1" noChangeArrowheads="1" noTextEdit="1"/>
          </p:cNvSpPr>
          <p:nvPr>
            <p:ph type="sldImg"/>
          </p:nvPr>
        </p:nvSpPr>
        <p:spPr>
          <a:ln/>
        </p:spPr>
      </p:sp>
      <p:sp>
        <p:nvSpPr>
          <p:cNvPr id="615428"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3998003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8018" name="Rectangle 7"/>
          <p:cNvSpPr>
            <a:spLocks noGrp="1" noChangeArrowheads="1"/>
          </p:cNvSpPr>
          <p:nvPr>
            <p:ph type="sldNum" sz="quarter" idx="5"/>
          </p:nvPr>
        </p:nvSpPr>
        <p:spPr>
          <a:noFill/>
        </p:spPr>
        <p:txBody>
          <a:bodyPr/>
          <a:lstStyle/>
          <a:p>
            <a:fld id="{69A4A177-05F8-4AA1-B065-5D5DEE687E4D}" type="slidenum">
              <a:rPr lang="en-US" altLang="zh-TW" smtClean="0"/>
              <a:pPr/>
              <a:t>2</a:t>
            </a:fld>
            <a:endParaRPr lang="en-US" altLang="zh-TW" smtClean="0"/>
          </a:p>
        </p:txBody>
      </p:sp>
      <p:sp>
        <p:nvSpPr>
          <p:cNvPr id="598019" name="Rectangle 2"/>
          <p:cNvSpPr>
            <a:spLocks noGrp="1" noRot="1" noChangeAspect="1" noChangeArrowheads="1" noTextEdit="1"/>
          </p:cNvSpPr>
          <p:nvPr>
            <p:ph type="sldImg"/>
          </p:nvPr>
        </p:nvSpPr>
        <p:spPr>
          <a:ln/>
        </p:spPr>
      </p:sp>
      <p:sp>
        <p:nvSpPr>
          <p:cNvPr id="598020"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124723319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6450" name="Rectangle 7"/>
          <p:cNvSpPr>
            <a:spLocks noGrp="1" noChangeArrowheads="1"/>
          </p:cNvSpPr>
          <p:nvPr>
            <p:ph type="sldNum" sz="quarter" idx="5"/>
          </p:nvPr>
        </p:nvSpPr>
        <p:spPr>
          <a:noFill/>
        </p:spPr>
        <p:txBody>
          <a:bodyPr/>
          <a:lstStyle/>
          <a:p>
            <a:fld id="{D8E19E3F-D09C-465C-85BE-2712E3301D3E}" type="slidenum">
              <a:rPr lang="en-US" altLang="zh-TW" smtClean="0"/>
              <a:pPr/>
              <a:t>20</a:t>
            </a:fld>
            <a:endParaRPr lang="en-US" altLang="zh-TW" smtClean="0"/>
          </a:p>
        </p:txBody>
      </p:sp>
      <p:sp>
        <p:nvSpPr>
          <p:cNvPr id="616451" name="Rectangle 2"/>
          <p:cNvSpPr>
            <a:spLocks noGrp="1" noRot="1" noChangeAspect="1" noChangeArrowheads="1" noTextEdit="1"/>
          </p:cNvSpPr>
          <p:nvPr>
            <p:ph type="sldImg"/>
          </p:nvPr>
        </p:nvSpPr>
        <p:spPr>
          <a:ln/>
        </p:spPr>
      </p:sp>
      <p:sp>
        <p:nvSpPr>
          <p:cNvPr id="616452"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31176645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7474" name="Rectangle 7"/>
          <p:cNvSpPr>
            <a:spLocks noGrp="1" noChangeArrowheads="1"/>
          </p:cNvSpPr>
          <p:nvPr>
            <p:ph type="sldNum" sz="quarter" idx="5"/>
          </p:nvPr>
        </p:nvSpPr>
        <p:spPr>
          <a:noFill/>
        </p:spPr>
        <p:txBody>
          <a:bodyPr/>
          <a:lstStyle/>
          <a:p>
            <a:fld id="{05EF3596-2F0B-422B-803F-F61E713ADF22}" type="slidenum">
              <a:rPr lang="en-US" altLang="zh-TW" smtClean="0"/>
              <a:pPr/>
              <a:t>21</a:t>
            </a:fld>
            <a:endParaRPr lang="en-US" altLang="zh-TW" smtClean="0"/>
          </a:p>
        </p:txBody>
      </p:sp>
      <p:sp>
        <p:nvSpPr>
          <p:cNvPr id="617475" name="Rectangle 2"/>
          <p:cNvSpPr>
            <a:spLocks noGrp="1" noRot="1" noChangeAspect="1" noChangeArrowheads="1" noTextEdit="1"/>
          </p:cNvSpPr>
          <p:nvPr>
            <p:ph type="sldImg"/>
          </p:nvPr>
        </p:nvSpPr>
        <p:spPr>
          <a:ln/>
        </p:spPr>
      </p:sp>
      <p:sp>
        <p:nvSpPr>
          <p:cNvPr id="617476"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240654365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8498" name="Rectangle 7"/>
          <p:cNvSpPr>
            <a:spLocks noGrp="1" noChangeArrowheads="1"/>
          </p:cNvSpPr>
          <p:nvPr>
            <p:ph type="sldNum" sz="quarter" idx="5"/>
          </p:nvPr>
        </p:nvSpPr>
        <p:spPr>
          <a:noFill/>
        </p:spPr>
        <p:txBody>
          <a:bodyPr/>
          <a:lstStyle/>
          <a:p>
            <a:fld id="{433C8BE1-1C6D-4DA4-9671-2F688F51F994}" type="slidenum">
              <a:rPr lang="en-US" altLang="zh-TW" smtClean="0"/>
              <a:pPr/>
              <a:t>22</a:t>
            </a:fld>
            <a:endParaRPr lang="en-US" altLang="zh-TW" smtClean="0"/>
          </a:p>
        </p:txBody>
      </p:sp>
      <p:sp>
        <p:nvSpPr>
          <p:cNvPr id="618499" name="Rectangle 2"/>
          <p:cNvSpPr>
            <a:spLocks noGrp="1" noRot="1" noChangeAspect="1" noChangeArrowheads="1" noTextEdit="1"/>
          </p:cNvSpPr>
          <p:nvPr>
            <p:ph type="sldImg"/>
          </p:nvPr>
        </p:nvSpPr>
        <p:spPr>
          <a:ln/>
        </p:spPr>
      </p:sp>
      <p:sp>
        <p:nvSpPr>
          <p:cNvPr id="618500"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56397958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9522" name="Rectangle 7"/>
          <p:cNvSpPr>
            <a:spLocks noGrp="1" noChangeArrowheads="1"/>
          </p:cNvSpPr>
          <p:nvPr>
            <p:ph type="sldNum" sz="quarter" idx="5"/>
          </p:nvPr>
        </p:nvSpPr>
        <p:spPr>
          <a:noFill/>
        </p:spPr>
        <p:txBody>
          <a:bodyPr/>
          <a:lstStyle/>
          <a:p>
            <a:fld id="{76896F2B-39A3-4C4B-A0D7-7099400258EC}" type="slidenum">
              <a:rPr lang="en-US" altLang="zh-TW" smtClean="0"/>
              <a:pPr/>
              <a:t>23</a:t>
            </a:fld>
            <a:endParaRPr lang="en-US" altLang="zh-TW" smtClean="0"/>
          </a:p>
        </p:txBody>
      </p:sp>
      <p:sp>
        <p:nvSpPr>
          <p:cNvPr id="619523" name="Rectangle 2"/>
          <p:cNvSpPr>
            <a:spLocks noGrp="1" noRot="1" noChangeAspect="1" noChangeArrowheads="1" noTextEdit="1"/>
          </p:cNvSpPr>
          <p:nvPr>
            <p:ph type="sldImg"/>
          </p:nvPr>
        </p:nvSpPr>
        <p:spPr>
          <a:ln/>
        </p:spPr>
      </p:sp>
      <p:sp>
        <p:nvSpPr>
          <p:cNvPr id="619524"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26607629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0546" name="Rectangle 7"/>
          <p:cNvSpPr>
            <a:spLocks noGrp="1" noChangeArrowheads="1"/>
          </p:cNvSpPr>
          <p:nvPr>
            <p:ph type="sldNum" sz="quarter" idx="5"/>
          </p:nvPr>
        </p:nvSpPr>
        <p:spPr>
          <a:noFill/>
        </p:spPr>
        <p:txBody>
          <a:bodyPr/>
          <a:lstStyle/>
          <a:p>
            <a:fld id="{B3A7F6A5-4CA8-45B8-8698-37B5EA76E432}" type="slidenum">
              <a:rPr lang="en-US" altLang="zh-TW" smtClean="0"/>
              <a:pPr/>
              <a:t>24</a:t>
            </a:fld>
            <a:endParaRPr lang="en-US" altLang="zh-TW" smtClean="0"/>
          </a:p>
        </p:txBody>
      </p:sp>
      <p:sp>
        <p:nvSpPr>
          <p:cNvPr id="620547" name="Rectangle 2"/>
          <p:cNvSpPr>
            <a:spLocks noGrp="1" noRot="1" noChangeAspect="1" noChangeArrowheads="1" noTextEdit="1"/>
          </p:cNvSpPr>
          <p:nvPr>
            <p:ph type="sldImg"/>
          </p:nvPr>
        </p:nvSpPr>
        <p:spPr>
          <a:ln/>
        </p:spPr>
      </p:sp>
      <p:sp>
        <p:nvSpPr>
          <p:cNvPr id="620548"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39943224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1570" name="Rectangle 7"/>
          <p:cNvSpPr>
            <a:spLocks noGrp="1" noChangeArrowheads="1"/>
          </p:cNvSpPr>
          <p:nvPr>
            <p:ph type="sldNum" sz="quarter" idx="5"/>
          </p:nvPr>
        </p:nvSpPr>
        <p:spPr>
          <a:noFill/>
        </p:spPr>
        <p:txBody>
          <a:bodyPr/>
          <a:lstStyle/>
          <a:p>
            <a:fld id="{F13BEBC0-27A1-4065-827A-835844F920E3}" type="slidenum">
              <a:rPr lang="en-US" altLang="zh-TW" smtClean="0"/>
              <a:pPr/>
              <a:t>25</a:t>
            </a:fld>
            <a:endParaRPr lang="en-US" altLang="zh-TW" smtClean="0"/>
          </a:p>
        </p:txBody>
      </p:sp>
      <p:sp>
        <p:nvSpPr>
          <p:cNvPr id="621571" name="Rectangle 2"/>
          <p:cNvSpPr>
            <a:spLocks noGrp="1" noRot="1" noChangeAspect="1" noChangeArrowheads="1" noTextEdit="1"/>
          </p:cNvSpPr>
          <p:nvPr>
            <p:ph type="sldImg"/>
          </p:nvPr>
        </p:nvSpPr>
        <p:spPr>
          <a:ln/>
        </p:spPr>
      </p:sp>
      <p:sp>
        <p:nvSpPr>
          <p:cNvPr id="621572"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9644828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2594" name="Rectangle 7"/>
          <p:cNvSpPr>
            <a:spLocks noGrp="1" noChangeArrowheads="1"/>
          </p:cNvSpPr>
          <p:nvPr>
            <p:ph type="sldNum" sz="quarter" idx="5"/>
          </p:nvPr>
        </p:nvSpPr>
        <p:spPr>
          <a:noFill/>
        </p:spPr>
        <p:txBody>
          <a:bodyPr/>
          <a:lstStyle/>
          <a:p>
            <a:fld id="{5FFC921C-D8B7-44B6-9CCC-1DCDB4069550}" type="slidenum">
              <a:rPr lang="en-US" altLang="zh-TW" smtClean="0"/>
              <a:pPr/>
              <a:t>26</a:t>
            </a:fld>
            <a:endParaRPr lang="en-US" altLang="zh-TW" smtClean="0"/>
          </a:p>
        </p:txBody>
      </p:sp>
      <p:sp>
        <p:nvSpPr>
          <p:cNvPr id="622595" name="Rectangle 2"/>
          <p:cNvSpPr>
            <a:spLocks noGrp="1" noRot="1" noChangeAspect="1" noChangeArrowheads="1" noTextEdit="1"/>
          </p:cNvSpPr>
          <p:nvPr>
            <p:ph type="sldImg"/>
          </p:nvPr>
        </p:nvSpPr>
        <p:spPr>
          <a:ln/>
        </p:spPr>
      </p:sp>
      <p:sp>
        <p:nvSpPr>
          <p:cNvPr id="622596"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321119767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3618" name="Rectangle 7"/>
          <p:cNvSpPr>
            <a:spLocks noGrp="1" noChangeArrowheads="1"/>
          </p:cNvSpPr>
          <p:nvPr>
            <p:ph type="sldNum" sz="quarter" idx="5"/>
          </p:nvPr>
        </p:nvSpPr>
        <p:spPr>
          <a:noFill/>
        </p:spPr>
        <p:txBody>
          <a:bodyPr/>
          <a:lstStyle/>
          <a:p>
            <a:fld id="{71134BD5-63F1-42A4-A3E5-CDE7AA2CE920}" type="slidenum">
              <a:rPr lang="en-US" altLang="zh-TW" smtClean="0"/>
              <a:pPr/>
              <a:t>27</a:t>
            </a:fld>
            <a:endParaRPr lang="en-US" altLang="zh-TW" smtClean="0"/>
          </a:p>
        </p:txBody>
      </p:sp>
      <p:sp>
        <p:nvSpPr>
          <p:cNvPr id="623619" name="Rectangle 2"/>
          <p:cNvSpPr>
            <a:spLocks noGrp="1" noRot="1" noChangeAspect="1" noChangeArrowheads="1" noTextEdit="1"/>
          </p:cNvSpPr>
          <p:nvPr>
            <p:ph type="sldImg"/>
          </p:nvPr>
        </p:nvSpPr>
        <p:spPr>
          <a:ln/>
        </p:spPr>
      </p:sp>
      <p:sp>
        <p:nvSpPr>
          <p:cNvPr id="623620"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15186928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42" name="Rectangle 7"/>
          <p:cNvSpPr>
            <a:spLocks noGrp="1" noChangeArrowheads="1"/>
          </p:cNvSpPr>
          <p:nvPr>
            <p:ph type="sldNum" sz="quarter" idx="5"/>
          </p:nvPr>
        </p:nvSpPr>
        <p:spPr>
          <a:noFill/>
        </p:spPr>
        <p:txBody>
          <a:bodyPr/>
          <a:lstStyle/>
          <a:p>
            <a:fld id="{71888FF0-79BC-4666-B38E-795C50605B8B}" type="slidenum">
              <a:rPr lang="en-US" altLang="zh-TW" smtClean="0"/>
              <a:pPr/>
              <a:t>28</a:t>
            </a:fld>
            <a:endParaRPr lang="en-US" altLang="zh-TW" smtClean="0"/>
          </a:p>
        </p:txBody>
      </p:sp>
      <p:sp>
        <p:nvSpPr>
          <p:cNvPr id="624643" name="Rectangle 2"/>
          <p:cNvSpPr>
            <a:spLocks noGrp="1" noRot="1" noChangeAspect="1" noChangeArrowheads="1" noTextEdit="1"/>
          </p:cNvSpPr>
          <p:nvPr>
            <p:ph type="sldImg"/>
          </p:nvPr>
        </p:nvSpPr>
        <p:spPr>
          <a:ln/>
        </p:spPr>
      </p:sp>
      <p:sp>
        <p:nvSpPr>
          <p:cNvPr id="624644"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176936347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5666" name="Rectangle 7"/>
          <p:cNvSpPr>
            <a:spLocks noGrp="1" noChangeArrowheads="1"/>
          </p:cNvSpPr>
          <p:nvPr>
            <p:ph type="sldNum" sz="quarter" idx="5"/>
          </p:nvPr>
        </p:nvSpPr>
        <p:spPr>
          <a:noFill/>
        </p:spPr>
        <p:txBody>
          <a:bodyPr/>
          <a:lstStyle/>
          <a:p>
            <a:fld id="{ED3E5F10-36CD-48B7-829B-D12924FB50AB}" type="slidenum">
              <a:rPr lang="en-US" altLang="zh-TW" smtClean="0"/>
              <a:pPr/>
              <a:t>29</a:t>
            </a:fld>
            <a:endParaRPr lang="en-US" altLang="zh-TW" smtClean="0"/>
          </a:p>
        </p:txBody>
      </p:sp>
      <p:sp>
        <p:nvSpPr>
          <p:cNvPr id="625667" name="Rectangle 2"/>
          <p:cNvSpPr>
            <a:spLocks noGrp="1" noRot="1" noChangeAspect="1" noChangeArrowheads="1" noTextEdit="1"/>
          </p:cNvSpPr>
          <p:nvPr>
            <p:ph type="sldImg"/>
          </p:nvPr>
        </p:nvSpPr>
        <p:spPr>
          <a:ln/>
        </p:spPr>
      </p:sp>
      <p:sp>
        <p:nvSpPr>
          <p:cNvPr id="625668"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42059691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9042" name="Rectangle 7"/>
          <p:cNvSpPr>
            <a:spLocks noGrp="1" noChangeArrowheads="1"/>
          </p:cNvSpPr>
          <p:nvPr>
            <p:ph type="sldNum" sz="quarter" idx="5"/>
          </p:nvPr>
        </p:nvSpPr>
        <p:spPr>
          <a:noFill/>
        </p:spPr>
        <p:txBody>
          <a:bodyPr/>
          <a:lstStyle/>
          <a:p>
            <a:fld id="{AA007E74-EE8D-4966-A77B-DD5AC591B255}" type="slidenum">
              <a:rPr lang="en-US" altLang="zh-TW" smtClean="0"/>
              <a:pPr/>
              <a:t>3</a:t>
            </a:fld>
            <a:endParaRPr lang="en-US" altLang="zh-TW" smtClean="0"/>
          </a:p>
        </p:txBody>
      </p:sp>
      <p:sp>
        <p:nvSpPr>
          <p:cNvPr id="599043" name="Rectangle 2"/>
          <p:cNvSpPr>
            <a:spLocks noGrp="1" noRot="1" noChangeAspect="1" noChangeArrowheads="1" noTextEdit="1"/>
          </p:cNvSpPr>
          <p:nvPr>
            <p:ph type="sldImg"/>
          </p:nvPr>
        </p:nvSpPr>
        <p:spPr>
          <a:ln/>
        </p:spPr>
      </p:sp>
      <p:sp>
        <p:nvSpPr>
          <p:cNvPr id="599044"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185068292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690" name="Rectangle 7"/>
          <p:cNvSpPr>
            <a:spLocks noGrp="1" noChangeArrowheads="1"/>
          </p:cNvSpPr>
          <p:nvPr>
            <p:ph type="sldNum" sz="quarter" idx="5"/>
          </p:nvPr>
        </p:nvSpPr>
        <p:spPr>
          <a:noFill/>
        </p:spPr>
        <p:txBody>
          <a:bodyPr/>
          <a:lstStyle/>
          <a:p>
            <a:fld id="{24170BAF-35A2-4908-84FF-76B71D84E37A}" type="slidenum">
              <a:rPr lang="en-US" altLang="zh-TW" smtClean="0"/>
              <a:pPr/>
              <a:t>30</a:t>
            </a:fld>
            <a:endParaRPr lang="en-US" altLang="zh-TW" smtClean="0"/>
          </a:p>
        </p:txBody>
      </p:sp>
      <p:sp>
        <p:nvSpPr>
          <p:cNvPr id="626691" name="Rectangle 2"/>
          <p:cNvSpPr>
            <a:spLocks noGrp="1" noRot="1" noChangeAspect="1" noChangeArrowheads="1" noTextEdit="1"/>
          </p:cNvSpPr>
          <p:nvPr>
            <p:ph type="sldImg"/>
          </p:nvPr>
        </p:nvSpPr>
        <p:spPr>
          <a:ln/>
        </p:spPr>
      </p:sp>
      <p:sp>
        <p:nvSpPr>
          <p:cNvPr id="626692"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309993889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7714" name="Rectangle 7"/>
          <p:cNvSpPr>
            <a:spLocks noGrp="1" noChangeArrowheads="1"/>
          </p:cNvSpPr>
          <p:nvPr>
            <p:ph type="sldNum" sz="quarter" idx="5"/>
          </p:nvPr>
        </p:nvSpPr>
        <p:spPr>
          <a:noFill/>
        </p:spPr>
        <p:txBody>
          <a:bodyPr/>
          <a:lstStyle/>
          <a:p>
            <a:fld id="{2EA63EB1-39EA-4EB9-B134-604C17F77914}" type="slidenum">
              <a:rPr lang="en-US" altLang="zh-TW" smtClean="0"/>
              <a:pPr/>
              <a:t>31</a:t>
            </a:fld>
            <a:endParaRPr lang="en-US" altLang="zh-TW" smtClean="0"/>
          </a:p>
        </p:txBody>
      </p:sp>
      <p:sp>
        <p:nvSpPr>
          <p:cNvPr id="627715" name="Rectangle 2"/>
          <p:cNvSpPr>
            <a:spLocks noGrp="1" noRot="1" noChangeAspect="1" noChangeArrowheads="1" noTextEdit="1"/>
          </p:cNvSpPr>
          <p:nvPr>
            <p:ph type="sldImg"/>
          </p:nvPr>
        </p:nvSpPr>
        <p:spPr>
          <a:ln/>
        </p:spPr>
      </p:sp>
      <p:sp>
        <p:nvSpPr>
          <p:cNvPr id="627716"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34247367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8738" name="Rectangle 7"/>
          <p:cNvSpPr>
            <a:spLocks noGrp="1" noChangeArrowheads="1"/>
          </p:cNvSpPr>
          <p:nvPr>
            <p:ph type="sldNum" sz="quarter" idx="5"/>
          </p:nvPr>
        </p:nvSpPr>
        <p:spPr>
          <a:noFill/>
        </p:spPr>
        <p:txBody>
          <a:bodyPr/>
          <a:lstStyle/>
          <a:p>
            <a:fld id="{CDA79904-04A6-45BB-8FE7-67619A381465}" type="slidenum">
              <a:rPr lang="en-US" altLang="zh-TW" smtClean="0"/>
              <a:pPr/>
              <a:t>32</a:t>
            </a:fld>
            <a:endParaRPr lang="en-US" altLang="zh-TW" smtClean="0"/>
          </a:p>
        </p:txBody>
      </p:sp>
      <p:sp>
        <p:nvSpPr>
          <p:cNvPr id="628739" name="Rectangle 2"/>
          <p:cNvSpPr>
            <a:spLocks noGrp="1" noRot="1" noChangeAspect="1" noChangeArrowheads="1" noTextEdit="1"/>
          </p:cNvSpPr>
          <p:nvPr>
            <p:ph type="sldImg"/>
          </p:nvPr>
        </p:nvSpPr>
        <p:spPr>
          <a:ln/>
        </p:spPr>
      </p:sp>
      <p:sp>
        <p:nvSpPr>
          <p:cNvPr id="628740"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5560271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0066" name="Rectangle 7"/>
          <p:cNvSpPr>
            <a:spLocks noGrp="1" noChangeArrowheads="1"/>
          </p:cNvSpPr>
          <p:nvPr>
            <p:ph type="sldNum" sz="quarter" idx="5"/>
          </p:nvPr>
        </p:nvSpPr>
        <p:spPr>
          <a:noFill/>
        </p:spPr>
        <p:txBody>
          <a:bodyPr/>
          <a:lstStyle/>
          <a:p>
            <a:fld id="{217D1905-8D2A-4974-887D-46F0FB72EB7E}" type="slidenum">
              <a:rPr lang="en-US" altLang="zh-TW" smtClean="0"/>
              <a:pPr/>
              <a:t>4</a:t>
            </a:fld>
            <a:endParaRPr lang="en-US" altLang="zh-TW" smtClean="0"/>
          </a:p>
        </p:txBody>
      </p:sp>
      <p:sp>
        <p:nvSpPr>
          <p:cNvPr id="600067" name="Rectangle 2"/>
          <p:cNvSpPr>
            <a:spLocks noGrp="1" noRot="1" noChangeAspect="1" noChangeArrowheads="1" noTextEdit="1"/>
          </p:cNvSpPr>
          <p:nvPr>
            <p:ph type="sldImg"/>
          </p:nvPr>
        </p:nvSpPr>
        <p:spPr>
          <a:ln/>
        </p:spPr>
      </p:sp>
      <p:sp>
        <p:nvSpPr>
          <p:cNvPr id="600068"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9831690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1090" name="Rectangle 7"/>
          <p:cNvSpPr>
            <a:spLocks noGrp="1" noChangeArrowheads="1"/>
          </p:cNvSpPr>
          <p:nvPr>
            <p:ph type="sldNum" sz="quarter" idx="5"/>
          </p:nvPr>
        </p:nvSpPr>
        <p:spPr>
          <a:noFill/>
        </p:spPr>
        <p:txBody>
          <a:bodyPr/>
          <a:lstStyle/>
          <a:p>
            <a:fld id="{F78EC296-C80B-45FF-8EE0-C2F5EC203403}" type="slidenum">
              <a:rPr lang="en-US" altLang="zh-TW" smtClean="0"/>
              <a:pPr/>
              <a:t>5</a:t>
            </a:fld>
            <a:endParaRPr lang="en-US" altLang="zh-TW" smtClean="0"/>
          </a:p>
        </p:txBody>
      </p:sp>
      <p:sp>
        <p:nvSpPr>
          <p:cNvPr id="601091" name="Rectangle 2"/>
          <p:cNvSpPr>
            <a:spLocks noGrp="1" noRot="1" noChangeAspect="1" noChangeArrowheads="1" noTextEdit="1"/>
          </p:cNvSpPr>
          <p:nvPr>
            <p:ph type="sldImg"/>
          </p:nvPr>
        </p:nvSpPr>
        <p:spPr>
          <a:ln/>
        </p:spPr>
      </p:sp>
      <p:sp>
        <p:nvSpPr>
          <p:cNvPr id="601092"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17812504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2114" name="Rectangle 7"/>
          <p:cNvSpPr>
            <a:spLocks noGrp="1" noChangeArrowheads="1"/>
          </p:cNvSpPr>
          <p:nvPr>
            <p:ph type="sldNum" sz="quarter" idx="5"/>
          </p:nvPr>
        </p:nvSpPr>
        <p:spPr>
          <a:noFill/>
        </p:spPr>
        <p:txBody>
          <a:bodyPr/>
          <a:lstStyle/>
          <a:p>
            <a:fld id="{FCEE6744-F041-4415-BB8C-D14BBA0099A6}" type="slidenum">
              <a:rPr lang="en-US" altLang="zh-TW" smtClean="0"/>
              <a:pPr/>
              <a:t>6</a:t>
            </a:fld>
            <a:endParaRPr lang="en-US" altLang="zh-TW" smtClean="0"/>
          </a:p>
        </p:txBody>
      </p:sp>
      <p:sp>
        <p:nvSpPr>
          <p:cNvPr id="602115" name="Rectangle 2"/>
          <p:cNvSpPr>
            <a:spLocks noGrp="1" noRot="1" noChangeAspect="1" noChangeArrowheads="1" noTextEdit="1"/>
          </p:cNvSpPr>
          <p:nvPr>
            <p:ph type="sldImg"/>
          </p:nvPr>
        </p:nvSpPr>
        <p:spPr>
          <a:ln/>
        </p:spPr>
      </p:sp>
      <p:sp>
        <p:nvSpPr>
          <p:cNvPr id="602116"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3919789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3138" name="Rectangle 7"/>
          <p:cNvSpPr>
            <a:spLocks noGrp="1" noChangeArrowheads="1"/>
          </p:cNvSpPr>
          <p:nvPr>
            <p:ph type="sldNum" sz="quarter" idx="5"/>
          </p:nvPr>
        </p:nvSpPr>
        <p:spPr>
          <a:noFill/>
        </p:spPr>
        <p:txBody>
          <a:bodyPr/>
          <a:lstStyle/>
          <a:p>
            <a:fld id="{FEBE672F-46A4-49AC-8476-0B583BBD8880}" type="slidenum">
              <a:rPr lang="en-US" altLang="zh-TW" smtClean="0"/>
              <a:pPr/>
              <a:t>7</a:t>
            </a:fld>
            <a:endParaRPr lang="en-US" altLang="zh-TW" smtClean="0"/>
          </a:p>
        </p:txBody>
      </p:sp>
      <p:sp>
        <p:nvSpPr>
          <p:cNvPr id="603139" name="Rectangle 2"/>
          <p:cNvSpPr>
            <a:spLocks noGrp="1" noRot="1" noChangeAspect="1" noChangeArrowheads="1" noTextEdit="1"/>
          </p:cNvSpPr>
          <p:nvPr>
            <p:ph type="sldImg"/>
          </p:nvPr>
        </p:nvSpPr>
        <p:spPr>
          <a:ln/>
        </p:spPr>
      </p:sp>
      <p:sp>
        <p:nvSpPr>
          <p:cNvPr id="603140"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2164072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62" name="Rectangle 7"/>
          <p:cNvSpPr>
            <a:spLocks noGrp="1" noChangeArrowheads="1"/>
          </p:cNvSpPr>
          <p:nvPr>
            <p:ph type="sldNum" sz="quarter" idx="5"/>
          </p:nvPr>
        </p:nvSpPr>
        <p:spPr>
          <a:noFill/>
        </p:spPr>
        <p:txBody>
          <a:bodyPr/>
          <a:lstStyle/>
          <a:p>
            <a:fld id="{D9656031-79C4-4089-A94F-CE5B67F08CBE}" type="slidenum">
              <a:rPr lang="en-US" altLang="zh-TW" smtClean="0"/>
              <a:pPr/>
              <a:t>8</a:t>
            </a:fld>
            <a:endParaRPr lang="en-US" altLang="zh-TW" smtClean="0"/>
          </a:p>
        </p:txBody>
      </p:sp>
      <p:sp>
        <p:nvSpPr>
          <p:cNvPr id="604163" name="Rectangle 2"/>
          <p:cNvSpPr>
            <a:spLocks noGrp="1" noRot="1" noChangeAspect="1" noChangeArrowheads="1" noTextEdit="1"/>
          </p:cNvSpPr>
          <p:nvPr>
            <p:ph type="sldImg"/>
          </p:nvPr>
        </p:nvSpPr>
        <p:spPr>
          <a:ln/>
        </p:spPr>
      </p:sp>
      <p:sp>
        <p:nvSpPr>
          <p:cNvPr id="604164"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21453125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5186" name="Rectangle 7"/>
          <p:cNvSpPr>
            <a:spLocks noGrp="1" noChangeArrowheads="1"/>
          </p:cNvSpPr>
          <p:nvPr>
            <p:ph type="sldNum" sz="quarter" idx="5"/>
          </p:nvPr>
        </p:nvSpPr>
        <p:spPr>
          <a:noFill/>
        </p:spPr>
        <p:txBody>
          <a:bodyPr/>
          <a:lstStyle/>
          <a:p>
            <a:fld id="{99D20709-1717-40CC-9386-897AFE378030}" type="slidenum">
              <a:rPr lang="en-US" altLang="zh-TW" smtClean="0"/>
              <a:pPr/>
              <a:t>9</a:t>
            </a:fld>
            <a:endParaRPr lang="en-US" altLang="zh-TW" smtClean="0"/>
          </a:p>
        </p:txBody>
      </p:sp>
      <p:sp>
        <p:nvSpPr>
          <p:cNvPr id="605187" name="Rectangle 2"/>
          <p:cNvSpPr>
            <a:spLocks noGrp="1" noRot="1" noChangeAspect="1" noChangeArrowheads="1" noTextEdit="1"/>
          </p:cNvSpPr>
          <p:nvPr>
            <p:ph type="sldImg"/>
          </p:nvPr>
        </p:nvSpPr>
        <p:spPr>
          <a:ln/>
        </p:spPr>
      </p:sp>
      <p:sp>
        <p:nvSpPr>
          <p:cNvPr id="605188" name="Rectangle 3"/>
          <p:cNvSpPr>
            <a:spLocks noGrp="1" noChangeArrowheads="1"/>
          </p:cNvSpPr>
          <p:nvPr>
            <p:ph type="body" idx="1"/>
          </p:nvPr>
        </p:nvSpPr>
        <p:spPr>
          <a:noFill/>
          <a:ln/>
        </p:spPr>
        <p:txBody>
          <a:bodyPr/>
          <a:lstStyle/>
          <a:p>
            <a:pPr eaLnBrk="1" hangingPunct="1"/>
            <a:endParaRPr lang="zh-TW" altLang="zh-TW" smtClean="0"/>
          </a:p>
        </p:txBody>
      </p:sp>
    </p:spTree>
    <p:extLst>
      <p:ext uri="{BB962C8B-B14F-4D97-AF65-F5344CB8AC3E}">
        <p14:creationId xmlns:p14="http://schemas.microsoft.com/office/powerpoint/2010/main" val="174852334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標題投影片">
    <p:bg>
      <p:bgPr>
        <a:solidFill>
          <a:schemeClr val="bg1"/>
        </a:solidFill>
        <a:effectLst/>
      </p:bgPr>
    </p:bg>
    <p:spTree>
      <p:nvGrpSpPr>
        <p:cNvPr id="1" name=""/>
        <p:cNvGrpSpPr/>
        <p:nvPr/>
      </p:nvGrpSpPr>
      <p:grpSpPr>
        <a:xfrm>
          <a:off x="0" y="0"/>
          <a:ext cx="0" cy="0"/>
          <a:chOff x="0" y="0"/>
          <a:chExt cx="0" cy="0"/>
        </a:xfrm>
      </p:grpSpPr>
      <p:pic>
        <p:nvPicPr>
          <p:cNvPr id="4" name="Picture 2" descr="pp_bg"/>
          <p:cNvPicPr>
            <a:picLocks noChangeAspect="1" noChangeArrowheads="1"/>
          </p:cNvPicPr>
          <p:nvPr/>
        </p:nvPicPr>
        <p:blipFill>
          <a:blip r:embed="rId2"/>
          <a:srcRect/>
          <a:stretch>
            <a:fillRect/>
          </a:stretch>
        </p:blipFill>
        <p:spPr bwMode="auto">
          <a:xfrm>
            <a:off x="0" y="1916113"/>
            <a:ext cx="9144000" cy="2606675"/>
          </a:xfrm>
          <a:prstGeom prst="rect">
            <a:avLst/>
          </a:prstGeom>
          <a:noFill/>
          <a:ln w="9525">
            <a:noFill/>
            <a:miter lim="800000"/>
            <a:headEnd/>
            <a:tailEnd/>
          </a:ln>
        </p:spPr>
      </p:pic>
      <p:pic>
        <p:nvPicPr>
          <p:cNvPr id="5" name="Picture 8" descr="home20020205l"/>
          <p:cNvPicPr>
            <a:picLocks noChangeAspect="1" noChangeArrowheads="1"/>
          </p:cNvPicPr>
          <p:nvPr/>
        </p:nvPicPr>
        <p:blipFill>
          <a:blip r:embed="rId3"/>
          <a:srcRect/>
          <a:stretch>
            <a:fillRect/>
          </a:stretch>
        </p:blipFill>
        <p:spPr bwMode="auto">
          <a:xfrm>
            <a:off x="179388" y="115888"/>
            <a:ext cx="2343150" cy="560387"/>
          </a:xfrm>
          <a:prstGeom prst="rect">
            <a:avLst/>
          </a:prstGeom>
          <a:noFill/>
          <a:ln w="9525">
            <a:noFill/>
            <a:miter lim="800000"/>
            <a:headEnd/>
            <a:tailEnd/>
          </a:ln>
        </p:spPr>
      </p:pic>
      <p:sp>
        <p:nvSpPr>
          <p:cNvPr id="6" name="Rectangle 9"/>
          <p:cNvSpPr>
            <a:spLocks noChangeArrowheads="1"/>
          </p:cNvSpPr>
          <p:nvPr/>
        </p:nvSpPr>
        <p:spPr bwMode="auto">
          <a:xfrm>
            <a:off x="0" y="6629400"/>
            <a:ext cx="9144000" cy="228600"/>
          </a:xfrm>
          <a:prstGeom prst="rect">
            <a:avLst/>
          </a:prstGeom>
          <a:solidFill>
            <a:srgbClr val="0066CC"/>
          </a:solidFill>
          <a:ln w="9525">
            <a:noFill/>
            <a:miter lim="800000"/>
            <a:headEnd/>
            <a:tailEnd/>
          </a:ln>
          <a:effectLst/>
        </p:spPr>
        <p:txBody>
          <a:bodyPr wrap="none" anchor="ctr"/>
          <a:lstStyle/>
          <a:p>
            <a:pPr algn="ctr">
              <a:defRPr/>
            </a:pPr>
            <a:endParaRPr lang="zh-TW" altLang="zh-TW" sz="2000">
              <a:latin typeface="Times New Roman" pitchFamily="18" charset="0"/>
            </a:endParaRPr>
          </a:p>
        </p:txBody>
      </p:sp>
      <p:sp>
        <p:nvSpPr>
          <p:cNvPr id="2029571" name="Rectangle 3"/>
          <p:cNvSpPr>
            <a:spLocks noGrp="1" noChangeArrowheads="1"/>
          </p:cNvSpPr>
          <p:nvPr>
            <p:ph type="ctrTitle"/>
          </p:nvPr>
        </p:nvSpPr>
        <p:spPr>
          <a:xfrm>
            <a:off x="2411413" y="1916113"/>
            <a:ext cx="6553200" cy="779462"/>
          </a:xfrm>
        </p:spPr>
        <p:txBody>
          <a:bodyPr/>
          <a:lstStyle>
            <a:lvl1pPr algn="r">
              <a:defRPr/>
            </a:lvl1pPr>
          </a:lstStyle>
          <a:p>
            <a:r>
              <a:rPr lang="zh-TW" altLang="en-US"/>
              <a:t>按一下以編輯母片標題樣式</a:t>
            </a:r>
          </a:p>
        </p:txBody>
      </p:sp>
      <p:sp>
        <p:nvSpPr>
          <p:cNvPr id="2029572" name="Rectangle 4"/>
          <p:cNvSpPr>
            <a:spLocks noGrp="1" noChangeArrowheads="1"/>
          </p:cNvSpPr>
          <p:nvPr>
            <p:ph type="subTitle" idx="1"/>
          </p:nvPr>
        </p:nvSpPr>
        <p:spPr>
          <a:xfrm>
            <a:off x="1908175" y="4652963"/>
            <a:ext cx="6934200" cy="1295400"/>
          </a:xfrm>
        </p:spPr>
        <p:txBody>
          <a:bodyPr/>
          <a:lstStyle>
            <a:lvl1pPr marL="0" indent="0" algn="r">
              <a:buFontTx/>
              <a:buNone/>
              <a:defRPr/>
            </a:lvl1pPr>
          </a:lstStyle>
          <a:p>
            <a:r>
              <a:rPr lang="zh-TW" altLang="en-US"/>
              <a:t>按一下以編輯母片副標題樣式</a:t>
            </a:r>
          </a:p>
        </p:txBody>
      </p:sp>
      <p:sp>
        <p:nvSpPr>
          <p:cNvPr id="7" name="Rectangle 5"/>
          <p:cNvSpPr>
            <a:spLocks noGrp="1" noChangeArrowheads="1"/>
          </p:cNvSpPr>
          <p:nvPr>
            <p:ph type="dt" sz="half" idx="10"/>
          </p:nvPr>
        </p:nvSpPr>
        <p:spPr>
          <a:xfrm>
            <a:off x="533400" y="6324600"/>
            <a:ext cx="1905000" cy="457200"/>
          </a:xfrm>
        </p:spPr>
        <p:txBody>
          <a:bodyPr/>
          <a:lstStyle>
            <a:lvl1pPr>
              <a:defRPr/>
            </a:lvl1pPr>
          </a:lstStyle>
          <a:p>
            <a:pPr>
              <a:defRPr/>
            </a:pPr>
            <a:endParaRPr lang="en-US" altLang="zh-TW"/>
          </a:p>
        </p:txBody>
      </p:sp>
      <p:sp>
        <p:nvSpPr>
          <p:cNvPr id="8" name="Rectangle 6"/>
          <p:cNvSpPr>
            <a:spLocks noGrp="1" noChangeArrowheads="1"/>
          </p:cNvSpPr>
          <p:nvPr>
            <p:ph type="ftr" sz="quarter" idx="11"/>
          </p:nvPr>
        </p:nvSpPr>
        <p:spPr>
          <a:xfrm>
            <a:off x="3200400" y="6324600"/>
            <a:ext cx="2895600" cy="457200"/>
          </a:xfrm>
        </p:spPr>
        <p:txBody>
          <a:bodyPr/>
          <a:lstStyle>
            <a:lvl1pPr>
              <a:defRPr/>
            </a:lvl1pPr>
          </a:lstStyle>
          <a:p>
            <a:pPr>
              <a:defRPr/>
            </a:pPr>
            <a:endParaRPr lang="en-US" altLang="zh-TW"/>
          </a:p>
        </p:txBody>
      </p:sp>
      <p:sp>
        <p:nvSpPr>
          <p:cNvPr id="9" name="Rectangle 7"/>
          <p:cNvSpPr>
            <a:spLocks noGrp="1" noChangeArrowheads="1"/>
          </p:cNvSpPr>
          <p:nvPr>
            <p:ph type="sldNum" sz="quarter" idx="12"/>
          </p:nvPr>
        </p:nvSpPr>
        <p:spPr>
          <a:xfrm>
            <a:off x="6858000" y="6324600"/>
            <a:ext cx="1905000" cy="457200"/>
          </a:xfrm>
        </p:spPr>
        <p:txBody>
          <a:bodyPr/>
          <a:lstStyle>
            <a:lvl1pPr>
              <a:defRPr/>
            </a:lvl1pPr>
          </a:lstStyle>
          <a:p>
            <a:pPr>
              <a:defRPr/>
            </a:pPr>
            <a:fld id="{C9C16C69-58EA-49E0-9C5D-36414172996C}" type="slidenum">
              <a:rPr lang="en-US" altLang="zh-TW" smtClean="0"/>
              <a:pPr>
                <a:defRPr/>
              </a:pPr>
              <a:t>‹#›</a:t>
            </a:fld>
            <a:endParaRPr lang="en-US" altLang="zh-TW"/>
          </a:p>
        </p:txBody>
      </p:sp>
      <p:pic>
        <p:nvPicPr>
          <p:cNvPr id="10" name="Picture 2" descr="pp_bg"/>
          <p:cNvPicPr>
            <a:picLocks noChangeAspect="1" noChangeArrowheads="1"/>
          </p:cNvPicPr>
          <p:nvPr userDrawn="1"/>
        </p:nvPicPr>
        <p:blipFill>
          <a:blip r:embed="rId2"/>
          <a:srcRect/>
          <a:stretch>
            <a:fillRect/>
          </a:stretch>
        </p:blipFill>
        <p:spPr bwMode="auto">
          <a:xfrm>
            <a:off x="0" y="1916113"/>
            <a:ext cx="9144000" cy="2606675"/>
          </a:xfrm>
          <a:prstGeom prst="rect">
            <a:avLst/>
          </a:prstGeom>
          <a:noFill/>
          <a:ln w="9525">
            <a:noFill/>
            <a:miter lim="800000"/>
            <a:headEnd/>
            <a:tailEnd/>
          </a:ln>
        </p:spPr>
      </p:pic>
      <p:pic>
        <p:nvPicPr>
          <p:cNvPr id="11" name="Picture 8" descr="home20020205l"/>
          <p:cNvPicPr>
            <a:picLocks noChangeAspect="1" noChangeArrowheads="1"/>
          </p:cNvPicPr>
          <p:nvPr userDrawn="1"/>
        </p:nvPicPr>
        <p:blipFill>
          <a:blip r:embed="rId3"/>
          <a:srcRect/>
          <a:stretch>
            <a:fillRect/>
          </a:stretch>
        </p:blipFill>
        <p:spPr bwMode="auto">
          <a:xfrm>
            <a:off x="179388" y="115888"/>
            <a:ext cx="2343150" cy="560387"/>
          </a:xfrm>
          <a:prstGeom prst="rect">
            <a:avLst/>
          </a:prstGeom>
          <a:noFill/>
          <a:ln w="9525">
            <a:noFill/>
            <a:miter lim="800000"/>
            <a:headEnd/>
            <a:tailEnd/>
          </a:ln>
        </p:spPr>
      </p:pic>
      <p:sp>
        <p:nvSpPr>
          <p:cNvPr id="12" name="Rectangle 9"/>
          <p:cNvSpPr>
            <a:spLocks noChangeArrowheads="1"/>
          </p:cNvSpPr>
          <p:nvPr userDrawn="1"/>
        </p:nvSpPr>
        <p:spPr bwMode="auto">
          <a:xfrm>
            <a:off x="0" y="6629400"/>
            <a:ext cx="9144000" cy="228600"/>
          </a:xfrm>
          <a:prstGeom prst="rect">
            <a:avLst/>
          </a:prstGeom>
          <a:solidFill>
            <a:srgbClr val="0066CC"/>
          </a:solidFill>
          <a:ln w="9525">
            <a:noFill/>
            <a:miter lim="800000"/>
            <a:headEnd/>
            <a:tailEnd/>
          </a:ln>
          <a:effectLst/>
        </p:spPr>
        <p:txBody>
          <a:bodyPr wrap="none" anchor="ctr"/>
          <a:lstStyle/>
          <a:p>
            <a:pPr algn="ctr">
              <a:defRPr/>
            </a:pPr>
            <a:endParaRPr lang="zh-TW" altLang="zh-TW" sz="2000">
              <a:latin typeface="Times New Roman" pitchFamily="18" charset="0"/>
            </a:endParaRPr>
          </a:p>
        </p:txBody>
      </p:sp>
    </p:spTree>
  </p:cSld>
  <p:clrMapOvr>
    <a:masterClrMapping/>
  </p:clrMapOvr>
  <p:transition>
    <p:zoom/>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endParaRPr lang="en-US" altLang="zh-TW"/>
          </a:p>
        </p:txBody>
      </p:sp>
      <p:sp>
        <p:nvSpPr>
          <p:cNvPr id="5" name="Rectangle 5"/>
          <p:cNvSpPr>
            <a:spLocks noGrp="1" noChangeArrowheads="1"/>
          </p:cNvSpPr>
          <p:nvPr>
            <p:ph type="ftr" sz="quarter" idx="11"/>
          </p:nvPr>
        </p:nvSpPr>
        <p:spPr>
          <a:ln/>
        </p:spPr>
        <p:txBody>
          <a:bodyPr/>
          <a:lstStyle>
            <a:lvl1pPr>
              <a:defRPr/>
            </a:lvl1pPr>
          </a:lstStyle>
          <a:p>
            <a:endParaRPr lang="en-US" altLang="zh-TW"/>
          </a:p>
        </p:txBody>
      </p:sp>
      <p:sp>
        <p:nvSpPr>
          <p:cNvPr id="6" name="Rectangle 6"/>
          <p:cNvSpPr>
            <a:spLocks noGrp="1" noChangeArrowheads="1"/>
          </p:cNvSpPr>
          <p:nvPr>
            <p:ph type="sldNum" sz="quarter" idx="12"/>
          </p:nvPr>
        </p:nvSpPr>
        <p:spPr>
          <a:ln/>
        </p:spPr>
        <p:txBody>
          <a:bodyPr/>
          <a:lstStyle>
            <a:lvl1pPr>
              <a:defRPr/>
            </a:lvl1pPr>
          </a:lstStyle>
          <a:p>
            <a:fld id="{4CC7B7DB-30E4-4489-8E11-6656BE016FDF}" type="slidenum">
              <a:rPr lang="en-US" altLang="zh-TW" smtClean="0"/>
              <a:pPr/>
              <a:t>‹#›</a:t>
            </a:fld>
            <a:endParaRPr lang="en-US" altLang="zh-TW"/>
          </a:p>
        </p:txBody>
      </p:sp>
    </p:spTree>
  </p:cSld>
  <p:clrMapOvr>
    <a:masterClrMapping/>
  </p:clrMapOvr>
  <p:transition>
    <p:zoom/>
  </p:transition>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7162800" y="152400"/>
            <a:ext cx="1828800" cy="6019800"/>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1676400" y="152400"/>
            <a:ext cx="5334000" cy="6019800"/>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endParaRPr lang="en-US" altLang="zh-TW"/>
          </a:p>
        </p:txBody>
      </p:sp>
      <p:sp>
        <p:nvSpPr>
          <p:cNvPr id="5" name="Rectangle 5"/>
          <p:cNvSpPr>
            <a:spLocks noGrp="1" noChangeArrowheads="1"/>
          </p:cNvSpPr>
          <p:nvPr>
            <p:ph type="ftr" sz="quarter" idx="11"/>
          </p:nvPr>
        </p:nvSpPr>
        <p:spPr>
          <a:ln/>
        </p:spPr>
        <p:txBody>
          <a:bodyPr/>
          <a:lstStyle>
            <a:lvl1pPr>
              <a:defRPr/>
            </a:lvl1pPr>
          </a:lstStyle>
          <a:p>
            <a:endParaRPr lang="en-US" altLang="zh-TW"/>
          </a:p>
        </p:txBody>
      </p:sp>
      <p:sp>
        <p:nvSpPr>
          <p:cNvPr id="6" name="Rectangle 6"/>
          <p:cNvSpPr>
            <a:spLocks noGrp="1" noChangeArrowheads="1"/>
          </p:cNvSpPr>
          <p:nvPr>
            <p:ph type="sldNum" sz="quarter" idx="12"/>
          </p:nvPr>
        </p:nvSpPr>
        <p:spPr>
          <a:ln/>
        </p:spPr>
        <p:txBody>
          <a:bodyPr/>
          <a:lstStyle>
            <a:lvl1pPr>
              <a:defRPr/>
            </a:lvl1pPr>
          </a:lstStyle>
          <a:p>
            <a:fld id="{4CC7B7DB-30E4-4489-8E11-6656BE016FDF}" type="slidenum">
              <a:rPr lang="en-US" altLang="zh-TW" smtClean="0"/>
              <a:pPr/>
              <a:t>‹#›</a:t>
            </a:fld>
            <a:endParaRPr lang="en-US" altLang="zh-TW"/>
          </a:p>
        </p:txBody>
      </p:sp>
    </p:spTree>
  </p:cSld>
  <p:clrMapOvr>
    <a:masterClrMapping/>
  </p:clrMapOvr>
  <p:transition>
    <p:zoom/>
  </p:transition>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a:p>
        </p:txBody>
      </p:sp>
      <p:sp>
        <p:nvSpPr>
          <p:cNvPr id="6" name="Rectangle 6"/>
          <p:cNvSpPr>
            <a:spLocks noGrp="1" noChangeArrowheads="1"/>
          </p:cNvSpPr>
          <p:nvPr>
            <p:ph type="sldNum" sz="quarter" idx="12"/>
          </p:nvPr>
        </p:nvSpPr>
        <p:spPr>
          <a:ln/>
        </p:spPr>
        <p:txBody>
          <a:bodyPr/>
          <a:lstStyle>
            <a:lvl1pPr>
              <a:defRPr/>
            </a:lvl1pPr>
          </a:lstStyle>
          <a:p>
            <a:pPr>
              <a:defRPr/>
            </a:pPr>
            <a:fld id="{45C79FAE-4489-42AC-9BE5-F910DEE6D57F}" type="slidenum">
              <a:rPr lang="en-US" altLang="zh-TW" smtClean="0"/>
              <a:pPr>
                <a:defRPr/>
              </a:pPr>
              <a:t>‹#›</a:t>
            </a:fld>
            <a:endParaRPr lang="en-US" altLang="zh-TW"/>
          </a:p>
        </p:txBody>
      </p:sp>
    </p:spTree>
  </p:cSld>
  <p:clrMapOvr>
    <a:masterClrMapping/>
  </p:clrMapOvr>
  <p:transition>
    <p:zoom/>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4"/>
          <p:cNvSpPr>
            <a:spLocks noGrp="1" noChangeArrowheads="1"/>
          </p:cNvSpPr>
          <p:nvPr>
            <p:ph type="dt" sz="half" idx="10"/>
          </p:nvPr>
        </p:nvSpPr>
        <p:spPr>
          <a:ln/>
        </p:spPr>
        <p:txBody>
          <a:bodyPr/>
          <a:lstStyle>
            <a:lvl1pPr>
              <a:defRPr/>
            </a:lvl1pPr>
          </a:lstStyle>
          <a:p>
            <a:endParaRPr lang="en-US" altLang="zh-TW"/>
          </a:p>
        </p:txBody>
      </p:sp>
      <p:sp>
        <p:nvSpPr>
          <p:cNvPr id="5" name="Rectangle 5"/>
          <p:cNvSpPr>
            <a:spLocks noGrp="1" noChangeArrowheads="1"/>
          </p:cNvSpPr>
          <p:nvPr>
            <p:ph type="ftr" sz="quarter" idx="11"/>
          </p:nvPr>
        </p:nvSpPr>
        <p:spPr>
          <a:ln/>
        </p:spPr>
        <p:txBody>
          <a:bodyPr/>
          <a:lstStyle>
            <a:lvl1pPr>
              <a:defRPr/>
            </a:lvl1pPr>
          </a:lstStyle>
          <a:p>
            <a:endParaRPr lang="en-US" altLang="zh-TW"/>
          </a:p>
        </p:txBody>
      </p:sp>
      <p:sp>
        <p:nvSpPr>
          <p:cNvPr id="6" name="Rectangle 6"/>
          <p:cNvSpPr>
            <a:spLocks noGrp="1" noChangeArrowheads="1"/>
          </p:cNvSpPr>
          <p:nvPr>
            <p:ph type="sldNum" sz="quarter" idx="12"/>
          </p:nvPr>
        </p:nvSpPr>
        <p:spPr>
          <a:ln/>
        </p:spPr>
        <p:txBody>
          <a:bodyPr/>
          <a:lstStyle>
            <a:lvl1pPr>
              <a:defRPr/>
            </a:lvl1pPr>
          </a:lstStyle>
          <a:p>
            <a:fld id="{4CC7B7DB-30E4-4489-8E11-6656BE016FDF}" type="slidenum">
              <a:rPr lang="en-US" altLang="zh-TW" smtClean="0"/>
              <a:pPr/>
              <a:t>‹#›</a:t>
            </a:fld>
            <a:endParaRPr lang="en-US" altLang="zh-TW"/>
          </a:p>
        </p:txBody>
      </p:sp>
    </p:spTree>
  </p:cSld>
  <p:clrMapOvr>
    <a:masterClrMapping/>
  </p:clrMapOvr>
  <p:transition>
    <p:zoom/>
  </p:transition>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1676400" y="1295400"/>
            <a:ext cx="35814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5410200" y="1295400"/>
            <a:ext cx="35814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a:ln/>
        </p:spPr>
        <p:txBody>
          <a:bodyPr/>
          <a:lstStyle>
            <a:lvl1pPr>
              <a:defRPr/>
            </a:lvl1pPr>
          </a:lstStyle>
          <a:p>
            <a:endParaRPr lang="en-US" altLang="zh-TW"/>
          </a:p>
        </p:txBody>
      </p:sp>
      <p:sp>
        <p:nvSpPr>
          <p:cNvPr id="6" name="Rectangle 5"/>
          <p:cNvSpPr>
            <a:spLocks noGrp="1" noChangeArrowheads="1"/>
          </p:cNvSpPr>
          <p:nvPr>
            <p:ph type="ftr" sz="quarter" idx="11"/>
          </p:nvPr>
        </p:nvSpPr>
        <p:spPr>
          <a:ln/>
        </p:spPr>
        <p:txBody>
          <a:bodyPr/>
          <a:lstStyle>
            <a:lvl1pPr>
              <a:defRPr/>
            </a:lvl1pPr>
          </a:lstStyle>
          <a:p>
            <a:endParaRPr lang="en-US" altLang="zh-TW"/>
          </a:p>
        </p:txBody>
      </p:sp>
      <p:sp>
        <p:nvSpPr>
          <p:cNvPr id="7" name="Rectangle 6"/>
          <p:cNvSpPr>
            <a:spLocks noGrp="1" noChangeArrowheads="1"/>
          </p:cNvSpPr>
          <p:nvPr>
            <p:ph type="sldNum" sz="quarter" idx="12"/>
          </p:nvPr>
        </p:nvSpPr>
        <p:spPr>
          <a:ln/>
        </p:spPr>
        <p:txBody>
          <a:bodyPr/>
          <a:lstStyle>
            <a:lvl1pPr>
              <a:defRPr/>
            </a:lvl1pPr>
          </a:lstStyle>
          <a:p>
            <a:fld id="{4CC7B7DB-30E4-4489-8E11-6656BE016FDF}" type="slidenum">
              <a:rPr lang="en-US" altLang="zh-TW" smtClean="0"/>
              <a:pPr/>
              <a:t>‹#›</a:t>
            </a:fld>
            <a:endParaRPr lang="en-US" altLang="zh-TW"/>
          </a:p>
        </p:txBody>
      </p:sp>
    </p:spTree>
  </p:cSld>
  <p:clrMapOvr>
    <a:masterClrMapping/>
  </p:clrMapOvr>
  <p:transition>
    <p:zoom/>
  </p:transition>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4"/>
          <p:cNvSpPr>
            <a:spLocks noGrp="1" noChangeArrowheads="1"/>
          </p:cNvSpPr>
          <p:nvPr>
            <p:ph type="dt" sz="half" idx="10"/>
          </p:nvPr>
        </p:nvSpPr>
        <p:spPr>
          <a:ln/>
        </p:spPr>
        <p:txBody>
          <a:bodyPr/>
          <a:lstStyle>
            <a:lvl1pPr>
              <a:defRPr/>
            </a:lvl1pPr>
          </a:lstStyle>
          <a:p>
            <a:endParaRPr lang="en-US" altLang="zh-TW"/>
          </a:p>
        </p:txBody>
      </p:sp>
      <p:sp>
        <p:nvSpPr>
          <p:cNvPr id="8" name="Rectangle 5"/>
          <p:cNvSpPr>
            <a:spLocks noGrp="1" noChangeArrowheads="1"/>
          </p:cNvSpPr>
          <p:nvPr>
            <p:ph type="ftr" sz="quarter" idx="11"/>
          </p:nvPr>
        </p:nvSpPr>
        <p:spPr>
          <a:ln/>
        </p:spPr>
        <p:txBody>
          <a:bodyPr/>
          <a:lstStyle>
            <a:lvl1pPr>
              <a:defRPr/>
            </a:lvl1pPr>
          </a:lstStyle>
          <a:p>
            <a:endParaRPr lang="en-US" altLang="zh-TW"/>
          </a:p>
        </p:txBody>
      </p:sp>
      <p:sp>
        <p:nvSpPr>
          <p:cNvPr id="9" name="Rectangle 6"/>
          <p:cNvSpPr>
            <a:spLocks noGrp="1" noChangeArrowheads="1"/>
          </p:cNvSpPr>
          <p:nvPr>
            <p:ph type="sldNum" sz="quarter" idx="12"/>
          </p:nvPr>
        </p:nvSpPr>
        <p:spPr>
          <a:ln/>
        </p:spPr>
        <p:txBody>
          <a:bodyPr/>
          <a:lstStyle>
            <a:lvl1pPr>
              <a:defRPr/>
            </a:lvl1pPr>
          </a:lstStyle>
          <a:p>
            <a:fld id="{4CC7B7DB-30E4-4489-8E11-6656BE016FDF}" type="slidenum">
              <a:rPr lang="en-US" altLang="zh-TW" smtClean="0"/>
              <a:pPr/>
              <a:t>‹#›</a:t>
            </a:fld>
            <a:endParaRPr lang="en-US" altLang="zh-TW"/>
          </a:p>
        </p:txBody>
      </p:sp>
    </p:spTree>
  </p:cSld>
  <p:clrMapOvr>
    <a:masterClrMapping/>
  </p:clrMapOvr>
  <p:transition>
    <p:zoom/>
  </p:transition>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4"/>
          <p:cNvSpPr>
            <a:spLocks noGrp="1" noChangeArrowheads="1"/>
          </p:cNvSpPr>
          <p:nvPr>
            <p:ph type="dt" sz="half" idx="10"/>
          </p:nvPr>
        </p:nvSpPr>
        <p:spPr>
          <a:ln/>
        </p:spPr>
        <p:txBody>
          <a:bodyPr/>
          <a:lstStyle>
            <a:lvl1pPr>
              <a:defRPr/>
            </a:lvl1pPr>
          </a:lstStyle>
          <a:p>
            <a:endParaRPr lang="en-US" altLang="zh-TW"/>
          </a:p>
        </p:txBody>
      </p:sp>
      <p:sp>
        <p:nvSpPr>
          <p:cNvPr id="4" name="Rectangle 5"/>
          <p:cNvSpPr>
            <a:spLocks noGrp="1" noChangeArrowheads="1"/>
          </p:cNvSpPr>
          <p:nvPr>
            <p:ph type="ftr" sz="quarter" idx="11"/>
          </p:nvPr>
        </p:nvSpPr>
        <p:spPr>
          <a:ln/>
        </p:spPr>
        <p:txBody>
          <a:bodyPr/>
          <a:lstStyle>
            <a:lvl1pPr>
              <a:defRPr/>
            </a:lvl1pPr>
          </a:lstStyle>
          <a:p>
            <a:endParaRPr lang="en-US" altLang="zh-TW"/>
          </a:p>
        </p:txBody>
      </p:sp>
      <p:sp>
        <p:nvSpPr>
          <p:cNvPr id="5" name="Rectangle 6"/>
          <p:cNvSpPr>
            <a:spLocks noGrp="1" noChangeArrowheads="1"/>
          </p:cNvSpPr>
          <p:nvPr>
            <p:ph type="sldNum" sz="quarter" idx="12"/>
          </p:nvPr>
        </p:nvSpPr>
        <p:spPr>
          <a:ln/>
        </p:spPr>
        <p:txBody>
          <a:bodyPr/>
          <a:lstStyle>
            <a:lvl1pPr>
              <a:defRPr/>
            </a:lvl1pPr>
          </a:lstStyle>
          <a:p>
            <a:fld id="{4CC7B7DB-30E4-4489-8E11-6656BE016FDF}" type="slidenum">
              <a:rPr lang="en-US" altLang="zh-TW" smtClean="0"/>
              <a:pPr/>
              <a:t>‹#›</a:t>
            </a:fld>
            <a:endParaRPr lang="en-US" altLang="zh-TW"/>
          </a:p>
        </p:txBody>
      </p:sp>
    </p:spTree>
  </p:cSld>
  <p:clrMapOvr>
    <a:masterClrMapping/>
  </p:clrMapOvr>
  <p:transition>
    <p:zoom/>
  </p:transition>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ltLang="zh-TW"/>
          </a:p>
        </p:txBody>
      </p:sp>
      <p:sp>
        <p:nvSpPr>
          <p:cNvPr id="3" name="Rectangle 5"/>
          <p:cNvSpPr>
            <a:spLocks noGrp="1" noChangeArrowheads="1"/>
          </p:cNvSpPr>
          <p:nvPr>
            <p:ph type="ftr" sz="quarter" idx="11"/>
          </p:nvPr>
        </p:nvSpPr>
        <p:spPr>
          <a:ln/>
        </p:spPr>
        <p:txBody>
          <a:bodyPr/>
          <a:lstStyle>
            <a:lvl1pPr>
              <a:defRPr/>
            </a:lvl1pPr>
          </a:lstStyle>
          <a:p>
            <a:endParaRPr lang="en-US" altLang="zh-TW"/>
          </a:p>
        </p:txBody>
      </p:sp>
      <p:sp>
        <p:nvSpPr>
          <p:cNvPr id="4" name="Rectangle 6"/>
          <p:cNvSpPr>
            <a:spLocks noGrp="1" noChangeArrowheads="1"/>
          </p:cNvSpPr>
          <p:nvPr>
            <p:ph type="sldNum" sz="quarter" idx="12"/>
          </p:nvPr>
        </p:nvSpPr>
        <p:spPr>
          <a:ln/>
        </p:spPr>
        <p:txBody>
          <a:bodyPr/>
          <a:lstStyle>
            <a:lvl1pPr>
              <a:defRPr/>
            </a:lvl1pPr>
          </a:lstStyle>
          <a:p>
            <a:fld id="{4CC7B7DB-30E4-4489-8E11-6656BE016FDF}" type="slidenum">
              <a:rPr lang="en-US" altLang="zh-TW" smtClean="0"/>
              <a:pPr/>
              <a:t>‹#›</a:t>
            </a:fld>
            <a:endParaRPr lang="en-US" altLang="zh-TW"/>
          </a:p>
        </p:txBody>
      </p:sp>
    </p:spTree>
  </p:cSld>
  <p:clrMapOvr>
    <a:masterClrMapping/>
  </p:clrMapOvr>
  <p:transition>
    <p:zoom/>
  </p:transition>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endParaRPr lang="en-US" altLang="zh-TW"/>
          </a:p>
        </p:txBody>
      </p:sp>
      <p:sp>
        <p:nvSpPr>
          <p:cNvPr id="6" name="Rectangle 5"/>
          <p:cNvSpPr>
            <a:spLocks noGrp="1" noChangeArrowheads="1"/>
          </p:cNvSpPr>
          <p:nvPr>
            <p:ph type="ftr" sz="quarter" idx="11"/>
          </p:nvPr>
        </p:nvSpPr>
        <p:spPr>
          <a:ln/>
        </p:spPr>
        <p:txBody>
          <a:bodyPr/>
          <a:lstStyle>
            <a:lvl1pPr>
              <a:defRPr/>
            </a:lvl1pPr>
          </a:lstStyle>
          <a:p>
            <a:endParaRPr lang="en-US" altLang="zh-TW"/>
          </a:p>
        </p:txBody>
      </p:sp>
      <p:sp>
        <p:nvSpPr>
          <p:cNvPr id="7" name="Rectangle 6"/>
          <p:cNvSpPr>
            <a:spLocks noGrp="1" noChangeArrowheads="1"/>
          </p:cNvSpPr>
          <p:nvPr>
            <p:ph type="sldNum" sz="quarter" idx="12"/>
          </p:nvPr>
        </p:nvSpPr>
        <p:spPr>
          <a:ln/>
        </p:spPr>
        <p:txBody>
          <a:bodyPr/>
          <a:lstStyle>
            <a:lvl1pPr>
              <a:defRPr/>
            </a:lvl1pPr>
          </a:lstStyle>
          <a:p>
            <a:fld id="{4CC7B7DB-30E4-4489-8E11-6656BE016FDF}" type="slidenum">
              <a:rPr lang="en-US" altLang="zh-TW" smtClean="0"/>
              <a:pPr/>
              <a:t>‹#›</a:t>
            </a:fld>
            <a:endParaRPr lang="en-US" altLang="zh-TW"/>
          </a:p>
        </p:txBody>
      </p:sp>
    </p:spTree>
  </p:cSld>
  <p:clrMapOvr>
    <a:masterClrMapping/>
  </p:clrMapOvr>
  <p:transition>
    <p:zoom/>
  </p:transition>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endParaRPr lang="en-US" altLang="zh-TW"/>
          </a:p>
        </p:txBody>
      </p:sp>
      <p:sp>
        <p:nvSpPr>
          <p:cNvPr id="6" name="Rectangle 5"/>
          <p:cNvSpPr>
            <a:spLocks noGrp="1" noChangeArrowheads="1"/>
          </p:cNvSpPr>
          <p:nvPr>
            <p:ph type="ftr" sz="quarter" idx="11"/>
          </p:nvPr>
        </p:nvSpPr>
        <p:spPr>
          <a:ln/>
        </p:spPr>
        <p:txBody>
          <a:bodyPr/>
          <a:lstStyle>
            <a:lvl1pPr>
              <a:defRPr/>
            </a:lvl1pPr>
          </a:lstStyle>
          <a:p>
            <a:endParaRPr lang="en-US" altLang="zh-TW"/>
          </a:p>
        </p:txBody>
      </p:sp>
      <p:sp>
        <p:nvSpPr>
          <p:cNvPr id="7" name="Rectangle 6"/>
          <p:cNvSpPr>
            <a:spLocks noGrp="1" noChangeArrowheads="1"/>
          </p:cNvSpPr>
          <p:nvPr>
            <p:ph type="sldNum" sz="quarter" idx="12"/>
          </p:nvPr>
        </p:nvSpPr>
        <p:spPr>
          <a:ln/>
        </p:spPr>
        <p:txBody>
          <a:bodyPr/>
          <a:lstStyle>
            <a:lvl1pPr>
              <a:defRPr/>
            </a:lvl1pPr>
          </a:lstStyle>
          <a:p>
            <a:fld id="{4CC7B7DB-30E4-4489-8E11-6656BE016FDF}" type="slidenum">
              <a:rPr lang="en-US" altLang="zh-TW" smtClean="0"/>
              <a:pPr/>
              <a:t>‹#›</a:t>
            </a:fld>
            <a:endParaRPr lang="en-US" altLang="zh-TW"/>
          </a:p>
        </p:txBody>
      </p:sp>
    </p:spTree>
  </p:cSld>
  <p:clrMapOvr>
    <a:masterClrMapping/>
  </p:clrMapOvr>
  <p:transition>
    <p:zoom/>
  </p:transition>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2"/>
            </a:gs>
            <a:gs pos="50000">
              <a:schemeClr val="bg1"/>
            </a:gs>
            <a:gs pos="100000">
              <a:schemeClr val="bg2"/>
            </a:gs>
          </a:gsLst>
          <a:lin ang="2700000" scaled="1"/>
        </a:gra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bwMode="auto">
          <a:xfrm>
            <a:off x="1676400" y="152400"/>
            <a:ext cx="7315200" cy="762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45059" name="Rectangle 3"/>
          <p:cNvSpPr>
            <a:spLocks noGrp="1" noChangeArrowheads="1"/>
          </p:cNvSpPr>
          <p:nvPr>
            <p:ph type="body" idx="1"/>
          </p:nvPr>
        </p:nvSpPr>
        <p:spPr bwMode="auto">
          <a:xfrm>
            <a:off x="1676400" y="1295400"/>
            <a:ext cx="73152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2028548" name="Rectangle 4"/>
          <p:cNvSpPr>
            <a:spLocks noGrp="1" noChangeArrowheads="1"/>
          </p:cNvSpPr>
          <p:nvPr>
            <p:ph type="dt" sz="half" idx="2"/>
          </p:nvPr>
        </p:nvSpPr>
        <p:spPr bwMode="auto">
          <a:xfrm>
            <a:off x="16764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400">
                <a:latin typeface="+mj-lt"/>
              </a:defRPr>
            </a:lvl1pPr>
          </a:lstStyle>
          <a:p>
            <a:endParaRPr lang="en-US" altLang="zh-TW"/>
          </a:p>
        </p:txBody>
      </p:sp>
      <p:sp>
        <p:nvSpPr>
          <p:cNvPr id="2028549" name="Rectangle 5"/>
          <p:cNvSpPr>
            <a:spLocks noGrp="1" noChangeArrowheads="1"/>
          </p:cNvSpPr>
          <p:nvPr>
            <p:ph type="ftr" sz="quarter" idx="3"/>
          </p:nvPr>
        </p:nvSpPr>
        <p:spPr bwMode="auto">
          <a:xfrm>
            <a:off x="36576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400">
                <a:latin typeface="+mj-lt"/>
              </a:defRPr>
            </a:lvl1pPr>
          </a:lstStyle>
          <a:p>
            <a:endParaRPr lang="en-US" altLang="zh-TW"/>
          </a:p>
        </p:txBody>
      </p:sp>
      <p:sp>
        <p:nvSpPr>
          <p:cNvPr id="2028550" name="Rectangle 6"/>
          <p:cNvSpPr>
            <a:spLocks noGrp="1" noChangeArrowheads="1"/>
          </p:cNvSpPr>
          <p:nvPr>
            <p:ph type="sldNum" sz="quarter" idx="4"/>
          </p:nvPr>
        </p:nvSpPr>
        <p:spPr bwMode="auto">
          <a:xfrm>
            <a:off x="67056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400">
                <a:latin typeface="+mj-lt"/>
              </a:defRPr>
            </a:lvl1pPr>
          </a:lstStyle>
          <a:p>
            <a:fld id="{4CC7B7DB-30E4-4489-8E11-6656BE016FDF}" type="slidenum">
              <a:rPr lang="en-US" altLang="zh-TW" smtClean="0"/>
              <a:pPr/>
              <a:t>‹#›</a:t>
            </a:fld>
            <a:endParaRPr lang="en-US" altLang="zh-TW"/>
          </a:p>
        </p:txBody>
      </p:sp>
      <p:pic>
        <p:nvPicPr>
          <p:cNvPr id="45063" name="Picture 7" descr="home20020205l"/>
          <p:cNvPicPr>
            <a:picLocks noChangeAspect="1" noChangeArrowheads="1"/>
          </p:cNvPicPr>
          <p:nvPr/>
        </p:nvPicPr>
        <p:blipFill>
          <a:blip r:embed="rId13"/>
          <a:srcRect/>
          <a:stretch>
            <a:fillRect/>
          </a:stretch>
        </p:blipFill>
        <p:spPr bwMode="auto">
          <a:xfrm>
            <a:off x="6629400" y="6145213"/>
            <a:ext cx="2343150" cy="560387"/>
          </a:xfrm>
          <a:prstGeom prst="rect">
            <a:avLst/>
          </a:prstGeom>
          <a:noFill/>
          <a:ln w="9525">
            <a:noFill/>
            <a:miter lim="800000"/>
            <a:headEnd/>
            <a:tailEnd/>
          </a:ln>
        </p:spPr>
      </p:pic>
      <p:sp>
        <p:nvSpPr>
          <p:cNvPr id="2028552" name="Text Box 8"/>
          <p:cNvSpPr txBox="1">
            <a:spLocks noChangeArrowheads="1"/>
          </p:cNvSpPr>
          <p:nvPr/>
        </p:nvSpPr>
        <p:spPr bwMode="auto">
          <a:xfrm>
            <a:off x="1441450" y="533400"/>
            <a:ext cx="7702550" cy="579438"/>
          </a:xfrm>
          <a:prstGeom prst="rect">
            <a:avLst/>
          </a:prstGeom>
          <a:noFill/>
          <a:ln w="9525">
            <a:noFill/>
            <a:miter lim="800000"/>
            <a:headEnd/>
            <a:tailEnd/>
          </a:ln>
          <a:effectLst/>
        </p:spPr>
        <p:txBody>
          <a:bodyPr wrap="none">
            <a:spAutoFit/>
          </a:bodyPr>
          <a:lstStyle/>
          <a:p>
            <a:pPr>
              <a:defRPr/>
            </a:pPr>
            <a:r>
              <a:rPr lang="en-US" altLang="zh-TW" sz="3200" b="1">
                <a:solidFill>
                  <a:srgbClr val="B2B2B2"/>
                </a:solidFill>
                <a:latin typeface="Times New Roman" pitchFamily="18" charset="0"/>
              </a:rPr>
              <a:t>………..………………………………………</a:t>
            </a:r>
          </a:p>
        </p:txBody>
      </p:sp>
      <p:sp>
        <p:nvSpPr>
          <p:cNvPr id="2028553" name="Rectangle 9"/>
          <p:cNvSpPr>
            <a:spLocks noChangeArrowheads="1"/>
          </p:cNvSpPr>
          <p:nvPr/>
        </p:nvSpPr>
        <p:spPr bwMode="auto">
          <a:xfrm>
            <a:off x="1447800" y="6324600"/>
            <a:ext cx="5105400" cy="228600"/>
          </a:xfrm>
          <a:prstGeom prst="rect">
            <a:avLst/>
          </a:prstGeom>
          <a:noFill/>
          <a:ln w="9525">
            <a:noFill/>
            <a:miter lim="800000"/>
            <a:headEnd/>
            <a:tailEnd/>
          </a:ln>
          <a:effectLst/>
        </p:spPr>
        <p:txBody>
          <a:bodyPr/>
          <a:lstStyle/>
          <a:p>
            <a:pPr algn="r">
              <a:defRPr/>
            </a:pPr>
            <a:r>
              <a:rPr kumimoji="0" lang="en-US" altLang="zh-TW" sz="1000">
                <a:solidFill>
                  <a:srgbClr val="0066CC"/>
                </a:solidFill>
                <a:latin typeface="Century Gothic" pitchFamily="34" charset="0"/>
              </a:rPr>
              <a:t>Copyright © 2002, NewType Software System Co., Ltd. All Rights Reserved</a:t>
            </a:r>
          </a:p>
        </p:txBody>
      </p:sp>
      <p:pic>
        <p:nvPicPr>
          <p:cNvPr id="45066" name="Picture 10" descr="pp_bg2"/>
          <p:cNvPicPr>
            <a:picLocks noChangeAspect="1" noChangeArrowheads="1"/>
          </p:cNvPicPr>
          <p:nvPr/>
        </p:nvPicPr>
        <p:blipFill>
          <a:blip r:embed="rId14"/>
          <a:srcRect/>
          <a:stretch>
            <a:fillRect/>
          </a:stretch>
        </p:blipFill>
        <p:spPr bwMode="auto">
          <a:xfrm>
            <a:off x="0" y="0"/>
            <a:ext cx="1143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ransition>
    <p:zoom/>
  </p:transition>
  <p:hf hdr="0" ftr="0" dt="0"/>
  <p:txStyles>
    <p:titleStyle>
      <a:lvl1pPr algn="l" rtl="0" eaLnBrk="0" fontAlgn="base" hangingPunct="0">
        <a:spcBef>
          <a:spcPct val="0"/>
        </a:spcBef>
        <a:spcAft>
          <a:spcPct val="0"/>
        </a:spcAft>
        <a:defRPr kumimoji="1" sz="3600">
          <a:solidFill>
            <a:schemeClr val="tx2"/>
          </a:solidFill>
          <a:latin typeface="+mj-lt"/>
          <a:ea typeface="+mj-ea"/>
          <a:cs typeface="+mj-cs"/>
        </a:defRPr>
      </a:lvl1pPr>
      <a:lvl2pPr algn="l" rtl="0" eaLnBrk="0" fontAlgn="base" hangingPunct="0">
        <a:spcBef>
          <a:spcPct val="0"/>
        </a:spcBef>
        <a:spcAft>
          <a:spcPct val="0"/>
        </a:spcAft>
        <a:defRPr kumimoji="1" sz="3600">
          <a:solidFill>
            <a:schemeClr val="tx2"/>
          </a:solidFill>
          <a:latin typeface="Times New Roman" pitchFamily="18" charset="0"/>
          <a:ea typeface="超研澤ＣＳ大黑" pitchFamily="49" charset="-120"/>
        </a:defRPr>
      </a:lvl2pPr>
      <a:lvl3pPr algn="l" rtl="0" eaLnBrk="0" fontAlgn="base" hangingPunct="0">
        <a:spcBef>
          <a:spcPct val="0"/>
        </a:spcBef>
        <a:spcAft>
          <a:spcPct val="0"/>
        </a:spcAft>
        <a:defRPr kumimoji="1" sz="3600">
          <a:solidFill>
            <a:schemeClr val="tx2"/>
          </a:solidFill>
          <a:latin typeface="Times New Roman" pitchFamily="18" charset="0"/>
          <a:ea typeface="超研澤ＣＳ大黑" pitchFamily="49" charset="-120"/>
        </a:defRPr>
      </a:lvl3pPr>
      <a:lvl4pPr algn="l" rtl="0" eaLnBrk="0" fontAlgn="base" hangingPunct="0">
        <a:spcBef>
          <a:spcPct val="0"/>
        </a:spcBef>
        <a:spcAft>
          <a:spcPct val="0"/>
        </a:spcAft>
        <a:defRPr kumimoji="1" sz="3600">
          <a:solidFill>
            <a:schemeClr val="tx2"/>
          </a:solidFill>
          <a:latin typeface="Times New Roman" pitchFamily="18" charset="0"/>
          <a:ea typeface="超研澤ＣＳ大黑" pitchFamily="49" charset="-120"/>
        </a:defRPr>
      </a:lvl4pPr>
      <a:lvl5pPr algn="l" rtl="0" eaLnBrk="0" fontAlgn="base" hangingPunct="0">
        <a:spcBef>
          <a:spcPct val="0"/>
        </a:spcBef>
        <a:spcAft>
          <a:spcPct val="0"/>
        </a:spcAft>
        <a:defRPr kumimoji="1" sz="3600">
          <a:solidFill>
            <a:schemeClr val="tx2"/>
          </a:solidFill>
          <a:latin typeface="Times New Roman" pitchFamily="18" charset="0"/>
          <a:ea typeface="超研澤ＣＳ大黑" pitchFamily="49" charset="-120"/>
        </a:defRPr>
      </a:lvl5pPr>
      <a:lvl6pPr marL="457200" algn="l" rtl="0" fontAlgn="base">
        <a:spcBef>
          <a:spcPct val="0"/>
        </a:spcBef>
        <a:spcAft>
          <a:spcPct val="0"/>
        </a:spcAft>
        <a:defRPr kumimoji="1" sz="3600">
          <a:solidFill>
            <a:schemeClr val="tx2"/>
          </a:solidFill>
          <a:latin typeface="Times New Roman" pitchFamily="18" charset="0"/>
          <a:ea typeface="超研澤ＣＳ大黑" pitchFamily="49" charset="-120"/>
        </a:defRPr>
      </a:lvl6pPr>
      <a:lvl7pPr marL="914400" algn="l" rtl="0" fontAlgn="base">
        <a:spcBef>
          <a:spcPct val="0"/>
        </a:spcBef>
        <a:spcAft>
          <a:spcPct val="0"/>
        </a:spcAft>
        <a:defRPr kumimoji="1" sz="3600">
          <a:solidFill>
            <a:schemeClr val="tx2"/>
          </a:solidFill>
          <a:latin typeface="Times New Roman" pitchFamily="18" charset="0"/>
          <a:ea typeface="超研澤ＣＳ大黑" pitchFamily="49" charset="-120"/>
        </a:defRPr>
      </a:lvl7pPr>
      <a:lvl8pPr marL="1371600" algn="l" rtl="0" fontAlgn="base">
        <a:spcBef>
          <a:spcPct val="0"/>
        </a:spcBef>
        <a:spcAft>
          <a:spcPct val="0"/>
        </a:spcAft>
        <a:defRPr kumimoji="1" sz="3600">
          <a:solidFill>
            <a:schemeClr val="tx2"/>
          </a:solidFill>
          <a:latin typeface="Times New Roman" pitchFamily="18" charset="0"/>
          <a:ea typeface="超研澤ＣＳ大黑" pitchFamily="49" charset="-120"/>
        </a:defRPr>
      </a:lvl8pPr>
      <a:lvl9pPr marL="1828800" algn="l" rtl="0" fontAlgn="base">
        <a:spcBef>
          <a:spcPct val="0"/>
        </a:spcBef>
        <a:spcAft>
          <a:spcPct val="0"/>
        </a:spcAft>
        <a:defRPr kumimoji="1" sz="3600">
          <a:solidFill>
            <a:schemeClr val="tx2"/>
          </a:solidFill>
          <a:latin typeface="Times New Roman" pitchFamily="18" charset="0"/>
          <a:ea typeface="超研澤ＣＳ大黑" pitchFamily="49" charset="-120"/>
        </a:defRPr>
      </a:lvl9pPr>
    </p:titleStyle>
    <p:bodyStyle>
      <a:lvl1pPr marL="342900" indent="-342900" algn="l" rtl="0" eaLnBrk="0" fontAlgn="base" hangingPunct="0">
        <a:spcBef>
          <a:spcPct val="20000"/>
        </a:spcBef>
        <a:spcAft>
          <a:spcPct val="0"/>
        </a:spcAft>
        <a:buBlip>
          <a:blip r:embed="rId15"/>
        </a:buBlip>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SzPct val="75000"/>
        <a:buBlip>
          <a:blip r:embed="rId16"/>
        </a:buBlip>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tx2"/>
        </a:buClr>
        <a:buChar char="–"/>
        <a:defRPr kumimoji="1" sz="2000">
          <a:solidFill>
            <a:schemeClr val="tx1"/>
          </a:solidFill>
          <a:latin typeface="+mn-lt"/>
          <a:ea typeface="+mn-ea"/>
        </a:defRPr>
      </a:lvl5pPr>
      <a:lvl6pPr marL="2514600" indent="-228600" algn="l" rtl="0" fontAlgn="base">
        <a:spcBef>
          <a:spcPct val="20000"/>
        </a:spcBef>
        <a:spcAft>
          <a:spcPct val="0"/>
        </a:spcAft>
        <a:buClr>
          <a:schemeClr val="tx2"/>
        </a:buClr>
        <a:buChar char="–"/>
        <a:defRPr kumimoji="1" sz="2000">
          <a:solidFill>
            <a:schemeClr val="tx1"/>
          </a:solidFill>
          <a:latin typeface="+mn-lt"/>
          <a:ea typeface="+mn-ea"/>
        </a:defRPr>
      </a:lvl6pPr>
      <a:lvl7pPr marL="2971800" indent="-228600" algn="l" rtl="0" fontAlgn="base">
        <a:spcBef>
          <a:spcPct val="20000"/>
        </a:spcBef>
        <a:spcAft>
          <a:spcPct val="0"/>
        </a:spcAft>
        <a:buClr>
          <a:schemeClr val="tx2"/>
        </a:buClr>
        <a:buChar char="–"/>
        <a:defRPr kumimoji="1" sz="2000">
          <a:solidFill>
            <a:schemeClr val="tx1"/>
          </a:solidFill>
          <a:latin typeface="+mn-lt"/>
          <a:ea typeface="+mn-ea"/>
        </a:defRPr>
      </a:lvl7pPr>
      <a:lvl8pPr marL="3429000" indent="-228600" algn="l" rtl="0" fontAlgn="base">
        <a:spcBef>
          <a:spcPct val="20000"/>
        </a:spcBef>
        <a:spcAft>
          <a:spcPct val="0"/>
        </a:spcAft>
        <a:buClr>
          <a:schemeClr val="tx2"/>
        </a:buClr>
        <a:buChar char="–"/>
        <a:defRPr kumimoji="1" sz="2000">
          <a:solidFill>
            <a:schemeClr val="tx1"/>
          </a:solidFill>
          <a:latin typeface="+mn-lt"/>
          <a:ea typeface="+mn-ea"/>
        </a:defRPr>
      </a:lvl8pPr>
      <a:lvl9pPr marL="3886200" indent="-228600" algn="l" rtl="0" fontAlgn="base">
        <a:spcBef>
          <a:spcPct val="20000"/>
        </a:spcBef>
        <a:spcAft>
          <a:spcPct val="0"/>
        </a:spcAft>
        <a:buClr>
          <a:schemeClr val="tx2"/>
        </a:buClr>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hemeOverride" Target="../theme/themeOverride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themeOverride" Target="../theme/themeOverride11.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themeOverride" Target="../theme/themeOverride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hemeOverride" Target="../theme/themeOverride13.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2.xml"/><Relationship Id="rId1" Type="http://schemas.openxmlformats.org/officeDocument/2006/relationships/themeOverride" Target="../theme/themeOverride1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hemeOverride" Target="../theme/themeOverride1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2.xml"/><Relationship Id="rId1" Type="http://schemas.openxmlformats.org/officeDocument/2006/relationships/themeOverride" Target="../theme/themeOverride16.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hemeOverride" Target="../theme/themeOverride17.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themeOverride" Target="../theme/themeOverride18.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hemeOverride" Target="../theme/themeOverride19.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themeOverride" Target="../theme/themeOverride20.xml"/><Relationship Id="rId5" Type="http://schemas.openxmlformats.org/officeDocument/2006/relationships/image" Target="../media/image12.png"/><Relationship Id="rId4" Type="http://schemas.openxmlformats.org/officeDocument/2006/relationships/image" Target="../media/image7.png"/></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xml"/><Relationship Id="rId1" Type="http://schemas.openxmlformats.org/officeDocument/2006/relationships/themeOverride" Target="../theme/themeOverride21.xml"/><Relationship Id="rId4" Type="http://schemas.openxmlformats.org/officeDocument/2006/relationships/image" Target="../media/image13.jpeg"/></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xml"/><Relationship Id="rId1" Type="http://schemas.openxmlformats.org/officeDocument/2006/relationships/themeOverride" Target="../theme/themeOverride22.xml"/><Relationship Id="rId4" Type="http://schemas.openxmlformats.org/officeDocument/2006/relationships/image" Target="../media/image13.jpeg"/></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themeOverride" Target="../theme/themeOverride23.xml"/><Relationship Id="rId4" Type="http://schemas.openxmlformats.org/officeDocument/2006/relationships/image" Target="../media/image13.jpeg"/></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2.xml"/><Relationship Id="rId1" Type="http://schemas.openxmlformats.org/officeDocument/2006/relationships/themeOverride" Target="../theme/themeOverride24.xml"/><Relationship Id="rId4" Type="http://schemas.openxmlformats.org/officeDocument/2006/relationships/image" Target="../media/image13.jpeg"/></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themeOverride" Target="../theme/themeOverride25.xml"/><Relationship Id="rId4" Type="http://schemas.openxmlformats.org/officeDocument/2006/relationships/image" Target="../media/image13.jpeg"/></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Relationship Id="rId2" Type="http://schemas.openxmlformats.org/officeDocument/2006/relationships/slideLayout" Target="../slideLayouts/slideLayout2.xml"/><Relationship Id="rId1" Type="http://schemas.openxmlformats.org/officeDocument/2006/relationships/themeOverride" Target="../theme/themeOverride26.xml"/><Relationship Id="rId4" Type="http://schemas.openxmlformats.org/officeDocument/2006/relationships/image" Target="../media/image13.jpeg"/></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hemeOverride" Target="../theme/themeOverride27.xml"/><Relationship Id="rId4" Type="http://schemas.openxmlformats.org/officeDocument/2006/relationships/image" Target="../media/image13.jpeg"/></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hemeOverride" Target="../theme/themeOverride28.xml"/><Relationship Id="rId4" Type="http://schemas.openxmlformats.org/officeDocument/2006/relationships/image" Target="../media/image14.png"/></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2.xml"/><Relationship Id="rId1" Type="http://schemas.openxmlformats.org/officeDocument/2006/relationships/themeOverride" Target="../theme/themeOverride29.xml"/><Relationship Id="rId4" Type="http://schemas.openxmlformats.org/officeDocument/2006/relationships/image" Target="../media/image15.png"/></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themeOverride" Target="../theme/themeOverride30.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Relationship Id="rId2" Type="http://schemas.openxmlformats.org/officeDocument/2006/relationships/slideLayout" Target="../slideLayouts/slideLayout2.xml"/><Relationship Id="rId1" Type="http://schemas.openxmlformats.org/officeDocument/2006/relationships/themeOverride" Target="../theme/themeOverride31.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themeOverride" Target="../theme/themeOverride3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hemeOverride" Target="../theme/themeOverride7.xml"/><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3698" name="Rectangle 2"/>
          <p:cNvSpPr>
            <a:spLocks noGrp="1" noChangeArrowheads="1"/>
          </p:cNvSpPr>
          <p:nvPr>
            <p:ph type="ctrTitle"/>
          </p:nvPr>
        </p:nvSpPr>
        <p:spPr>
          <a:xfrm>
            <a:off x="107950" y="1557338"/>
            <a:ext cx="8856663" cy="1584325"/>
          </a:xfrm>
        </p:spPr>
        <p:txBody>
          <a:bodyPr/>
          <a:lstStyle/>
          <a:p>
            <a:pPr eaLnBrk="1" hangingPunct="1"/>
            <a:r>
              <a:rPr lang="en-US" altLang="zh-TW" sz="3200" b="1" smtClean="0">
                <a:solidFill>
                  <a:srgbClr val="CC6600"/>
                </a:solidFill>
                <a:latin typeface="新細明體" pitchFamily="18" charset="-120"/>
                <a:cs typeface="Times New Roman" pitchFamily="18" charset="0"/>
              </a:rPr>
              <a:t>『</a:t>
            </a:r>
            <a:r>
              <a:rPr lang="zh-TW" altLang="en-US" sz="3200" b="1" smtClean="0">
                <a:solidFill>
                  <a:srgbClr val="CC6600"/>
                </a:solidFill>
                <a:latin typeface="新細明體" pitchFamily="18" charset="-120"/>
                <a:cs typeface="Times New Roman" pitchFamily="18" charset="0"/>
              </a:rPr>
              <a:t>新人類資訊</a:t>
            </a:r>
            <a:r>
              <a:rPr lang="zh-TW" altLang="en-US" sz="3200" b="1" smtClean="0">
                <a:latin typeface="新細明體" pitchFamily="18" charset="-120"/>
                <a:ea typeface="新細明體" pitchFamily="18" charset="-120"/>
              </a:rPr>
              <a:t> 顧問服務部</a:t>
            </a:r>
            <a:r>
              <a:rPr lang="en-US" altLang="zh-TW" sz="3200" b="1" smtClean="0">
                <a:latin typeface="新細明體" pitchFamily="18" charset="-120"/>
                <a:ea typeface="新細明體" pitchFamily="18" charset="-120"/>
              </a:rPr>
              <a:t>』</a:t>
            </a:r>
            <a:r>
              <a:rPr lang="zh-TW" altLang="en-US" sz="3200" b="1" smtClean="0">
                <a:latin typeface="新細明體" pitchFamily="18" charset="-120"/>
                <a:ea typeface="新細明體" pitchFamily="18" charset="-120"/>
              </a:rPr>
              <a:t>個案研究</a:t>
            </a:r>
          </a:p>
        </p:txBody>
      </p:sp>
      <p:sp>
        <p:nvSpPr>
          <p:cNvPr id="413699" name="Rectangle 3"/>
          <p:cNvSpPr>
            <a:spLocks noGrp="1" noChangeArrowheads="1"/>
          </p:cNvSpPr>
          <p:nvPr>
            <p:ph type="subTitle" idx="1"/>
          </p:nvPr>
        </p:nvSpPr>
        <p:spPr>
          <a:xfrm>
            <a:off x="2362200" y="4648200"/>
            <a:ext cx="6192838" cy="1828800"/>
          </a:xfrm>
        </p:spPr>
        <p:txBody>
          <a:bodyPr/>
          <a:lstStyle/>
          <a:p>
            <a:pPr eaLnBrk="1" hangingPunct="1">
              <a:buSzPct val="90000"/>
            </a:pPr>
            <a:r>
              <a:rPr lang="zh-TW" altLang="en-US" sz="1600" b="1" smtClean="0">
                <a:latin typeface="新細明體" pitchFamily="18" charset="-120"/>
                <a:ea typeface="新細明體" pitchFamily="18" charset="-120"/>
              </a:rPr>
              <a:t>指導教授 李國光博士</a:t>
            </a:r>
          </a:p>
          <a:p>
            <a:pPr eaLnBrk="1" hangingPunct="1">
              <a:buSzPct val="90000"/>
            </a:pPr>
            <a:r>
              <a:rPr lang="zh-TW" altLang="en-US" sz="1600" b="1" smtClean="0">
                <a:latin typeface="新細明體" pitchFamily="18" charset="-120"/>
                <a:ea typeface="新細明體" pitchFamily="18" charset="-120"/>
              </a:rPr>
              <a:t>組長張威華 </a:t>
            </a:r>
            <a:r>
              <a:rPr lang="en-US" altLang="zh-TW" sz="1600" b="1" smtClean="0">
                <a:latin typeface="新細明體" pitchFamily="18" charset="-120"/>
                <a:ea typeface="新細明體" pitchFamily="18" charset="-120"/>
              </a:rPr>
              <a:t>MI0931040</a:t>
            </a:r>
          </a:p>
          <a:p>
            <a:pPr eaLnBrk="1" hangingPunct="1">
              <a:buSzPct val="90000"/>
            </a:pPr>
            <a:r>
              <a:rPr lang="zh-TW" altLang="en-US" sz="1600" b="1" smtClean="0">
                <a:latin typeface="新細明體" pitchFamily="18" charset="-120"/>
                <a:ea typeface="新細明體" pitchFamily="18" charset="-120"/>
              </a:rPr>
              <a:t>組員高雅麗 </a:t>
            </a:r>
            <a:r>
              <a:rPr lang="en-US" altLang="zh-TW" sz="1600" b="1" smtClean="0">
                <a:latin typeface="新細明體" pitchFamily="18" charset="-120"/>
                <a:ea typeface="新細明體" pitchFamily="18" charset="-120"/>
              </a:rPr>
              <a:t>MI0931027</a:t>
            </a:r>
          </a:p>
          <a:p>
            <a:pPr eaLnBrk="1" hangingPunct="1">
              <a:buSzPct val="90000"/>
            </a:pPr>
            <a:r>
              <a:rPr lang="zh-TW" altLang="en-US" sz="1600" b="1" smtClean="0">
                <a:latin typeface="新細明體" pitchFamily="18" charset="-120"/>
                <a:ea typeface="新細明體" pitchFamily="18" charset="-120"/>
              </a:rPr>
              <a:t>組員魏玉玲 </a:t>
            </a:r>
            <a:r>
              <a:rPr lang="en-US" altLang="zh-TW" sz="1600" b="1" smtClean="0">
                <a:latin typeface="新細明體" pitchFamily="18" charset="-120"/>
                <a:ea typeface="新細明體" pitchFamily="18" charset="-120"/>
              </a:rPr>
              <a:t>MI0912002</a:t>
            </a:r>
          </a:p>
          <a:p>
            <a:pPr eaLnBrk="1" hangingPunct="1">
              <a:buSzPct val="90000"/>
            </a:pPr>
            <a:r>
              <a:rPr lang="zh-TW" altLang="en-US" sz="1600" b="1" smtClean="0">
                <a:latin typeface="新細明體" pitchFamily="18" charset="-120"/>
                <a:ea typeface="新細明體" pitchFamily="18" charset="-120"/>
              </a:rPr>
              <a:t>組員賴福仁 </a:t>
            </a:r>
            <a:r>
              <a:rPr lang="en-US" altLang="zh-TW" sz="1600" b="1" smtClean="0">
                <a:latin typeface="新細明體" pitchFamily="18" charset="-120"/>
                <a:ea typeface="新細明體" pitchFamily="18" charset="-120"/>
              </a:rPr>
              <a:t>MI0931005</a:t>
            </a:r>
          </a:p>
          <a:p>
            <a:pPr eaLnBrk="1" hangingPunct="1">
              <a:buSzPct val="90000"/>
            </a:pPr>
            <a:r>
              <a:rPr lang="zh-TW" altLang="en-US" sz="1600" b="1" smtClean="0">
                <a:latin typeface="新細明體" pitchFamily="18" charset="-120"/>
                <a:ea typeface="新細明體" pitchFamily="18" charset="-120"/>
              </a:rPr>
              <a:t>組員張淵智 </a:t>
            </a:r>
            <a:r>
              <a:rPr lang="en-US" altLang="zh-TW" sz="1600" b="1" smtClean="0">
                <a:latin typeface="新細明體" pitchFamily="18" charset="-120"/>
                <a:ea typeface="新細明體" pitchFamily="18" charset="-120"/>
              </a:rPr>
              <a:t>IM0932010</a:t>
            </a:r>
          </a:p>
          <a:p>
            <a:pPr eaLnBrk="1" hangingPunct="1">
              <a:buSzPct val="90000"/>
            </a:pPr>
            <a:endParaRPr lang="en-US" altLang="zh-TW" sz="1600" b="1" smtClean="0">
              <a:latin typeface="新細明體" pitchFamily="18" charset="-120"/>
              <a:ea typeface="新細明體" pitchFamily="18" charset="-120"/>
            </a:endParaRPr>
          </a:p>
          <a:p>
            <a:pPr eaLnBrk="1" hangingPunct="1">
              <a:buSzPct val="90000"/>
            </a:pPr>
            <a:endParaRPr lang="en-US" altLang="zh-TW" sz="1600" b="1" smtClean="0">
              <a:latin typeface="新細明體" pitchFamily="18" charset="-120"/>
              <a:ea typeface="新細明體" pitchFamily="18" charset="-120"/>
            </a:endParaRPr>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2915"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關鍵成功因素</a:t>
            </a:r>
          </a:p>
        </p:txBody>
      </p:sp>
      <p:sp>
        <p:nvSpPr>
          <p:cNvPr id="422916" name="Rectangle 3"/>
          <p:cNvSpPr>
            <a:spLocks noGrp="1" noChangeArrowheads="1"/>
          </p:cNvSpPr>
          <p:nvPr>
            <p:ph idx="1"/>
          </p:nvPr>
        </p:nvSpPr>
        <p:spPr>
          <a:xfrm>
            <a:off x="1524000" y="1295400"/>
            <a:ext cx="7467600" cy="4876800"/>
          </a:xfrm>
        </p:spPr>
        <p:txBody>
          <a:bodyPr/>
          <a:lstStyle/>
          <a:p>
            <a:pPr eaLnBrk="1" hangingPunct="1"/>
            <a:r>
              <a:rPr kumimoji="0" lang="zh-TW" altLang="en-US" sz="2400" b="1" smtClean="0">
                <a:latin typeface="新細明體" pitchFamily="18" charset="-120"/>
                <a:ea typeface="新細明體" pitchFamily="18" charset="-120"/>
              </a:rPr>
              <a:t>技術顧問</a:t>
            </a:r>
            <a:r>
              <a:rPr kumimoji="0" lang="zh-TW" altLang="en-US" sz="2400" b="1" smtClean="0">
                <a:latin typeface="Times New Roman" pitchFamily="18" charset="0"/>
                <a:cs typeface="Times New Roman" pitchFamily="18" charset="0"/>
              </a:rPr>
              <a:t> </a:t>
            </a:r>
            <a:r>
              <a:rPr kumimoji="0" lang="zh-TW" altLang="en-US" sz="2400" b="1" smtClean="0">
                <a:latin typeface="新細明體" pitchFamily="18" charset="-120"/>
                <a:ea typeface="新細明體" pitchFamily="18" charset="-120"/>
              </a:rPr>
              <a:t>關鍵成功因素</a:t>
            </a:r>
            <a:r>
              <a:rPr kumimoji="0" lang="en-US" altLang="zh-TW" sz="2400" b="1" smtClean="0">
                <a:latin typeface="Times New Roman" pitchFamily="18" charset="0"/>
                <a:cs typeface="Times New Roman" pitchFamily="18" charset="0"/>
              </a:rPr>
              <a:t>(C.F.S) </a:t>
            </a:r>
            <a:r>
              <a:rPr kumimoji="0" lang="en-US" altLang="zh-TW" sz="2400" b="1" smtClean="0">
                <a:latin typeface="Arial" pitchFamily="34" charset="0"/>
                <a:cs typeface="Times New Roman" pitchFamily="18" charset="0"/>
              </a:rPr>
              <a:t>–</a:t>
            </a:r>
            <a:r>
              <a:rPr kumimoji="0" lang="en-US" altLang="zh-TW" sz="2400" b="1" smtClean="0">
                <a:latin typeface="Times New Roman" pitchFamily="18" charset="0"/>
                <a:cs typeface="Times New Roman" pitchFamily="18" charset="0"/>
              </a:rPr>
              <a:t> </a:t>
            </a:r>
            <a:r>
              <a:rPr kumimoji="0" lang="zh-TW" altLang="en-US" sz="2400" b="1" smtClean="0">
                <a:latin typeface="新細明體" pitchFamily="18" charset="-120"/>
                <a:ea typeface="新細明體" pitchFamily="18" charset="-120"/>
              </a:rPr>
              <a:t>輔導階段</a:t>
            </a:r>
            <a:r>
              <a:rPr kumimoji="0" lang="zh-TW" altLang="en-US" sz="2400" b="1" smtClean="0">
                <a:ea typeface="新細明體" pitchFamily="18" charset="-120"/>
              </a:rPr>
              <a:t> </a:t>
            </a:r>
            <a:endParaRPr kumimoji="0" lang="zh-TW" altLang="en-US" sz="2400" b="1" smtClean="0">
              <a:latin typeface="新細明體" pitchFamily="18" charset="-120"/>
              <a:ea typeface="新細明體" pitchFamily="18" charset="-120"/>
            </a:endParaRPr>
          </a:p>
          <a:p>
            <a:pPr lvl="1" eaLnBrk="1" hangingPunct="1"/>
            <a:endParaRPr kumimoji="0" lang="zh-TW" altLang="en-US" sz="2000" smtClean="0">
              <a:latin typeface="新細明體" pitchFamily="18" charset="-120"/>
              <a:ea typeface="新細明體" pitchFamily="18" charset="-120"/>
            </a:endParaRPr>
          </a:p>
          <a:p>
            <a:pPr lvl="1" eaLnBrk="1" hangingPunct="1"/>
            <a:r>
              <a:rPr kumimoji="0" lang="zh-TW" altLang="en-US" sz="2400" smtClean="0">
                <a:latin typeface="新細明體" pitchFamily="18" charset="-120"/>
                <a:ea typeface="新細明體" pitchFamily="18" charset="-120"/>
              </a:rPr>
              <a:t>良好的網站程式與資料庫程式設計開發能力</a:t>
            </a:r>
          </a:p>
          <a:p>
            <a:pPr lvl="1" eaLnBrk="1" hangingPunct="1"/>
            <a:r>
              <a:rPr kumimoji="0" lang="zh-TW" altLang="en-US" sz="2400" smtClean="0">
                <a:latin typeface="新細明體" pitchFamily="18" charset="-120"/>
                <a:ea typeface="新細明體" pitchFamily="18" charset="-120"/>
              </a:rPr>
              <a:t>良好的專案管理能力 </a:t>
            </a:r>
          </a:p>
          <a:p>
            <a:pPr lvl="1" eaLnBrk="1" hangingPunct="1"/>
            <a:r>
              <a:rPr kumimoji="0" lang="zh-TW" altLang="en-US" sz="2400" smtClean="0">
                <a:latin typeface="新細明體" pitchFamily="18" charset="-120"/>
                <a:ea typeface="新細明體" pitchFamily="18" charset="-120"/>
              </a:rPr>
              <a:t>良好的溝通能力 </a:t>
            </a:r>
          </a:p>
          <a:p>
            <a:pPr lvl="1" eaLnBrk="1" hangingPunct="1"/>
            <a:r>
              <a:rPr kumimoji="0" lang="zh-TW" altLang="en-US" sz="2400" smtClean="0">
                <a:latin typeface="新細明體" pitchFamily="18" charset="-120"/>
                <a:ea typeface="新細明體" pitchFamily="18" charset="-120"/>
              </a:rPr>
              <a:t>能充分利用各種系統分析工具 </a:t>
            </a:r>
          </a:p>
          <a:p>
            <a:pPr lvl="1" eaLnBrk="1" hangingPunct="1"/>
            <a:r>
              <a:rPr kumimoji="0" lang="zh-TW" altLang="en-US" sz="2400" smtClean="0">
                <a:latin typeface="新細明體" pitchFamily="18" charset="-120"/>
                <a:ea typeface="新細明體" pitchFamily="18" charset="-120"/>
              </a:rPr>
              <a:t>豐富的產業實務經驗 </a:t>
            </a:r>
          </a:p>
        </p:txBody>
      </p:sp>
      <p:sp>
        <p:nvSpPr>
          <p:cNvPr id="5" name="投影片編號版面配置區 5"/>
          <p:cNvSpPr>
            <a:spLocks noGrp="1"/>
          </p:cNvSpPr>
          <p:nvPr>
            <p:ph type="sldNum" sz="quarter" idx="12"/>
          </p:nvPr>
        </p:nvSpPr>
        <p:spPr/>
        <p:txBody>
          <a:bodyPr/>
          <a:lstStyle/>
          <a:p>
            <a:pPr>
              <a:defRPr/>
            </a:pPr>
            <a:fld id="{961EB36E-17B7-4747-998C-A7A6FB8BFEAE}" type="slidenum">
              <a:rPr lang="en-US" altLang="zh-TW"/>
              <a:pPr>
                <a:defRPr/>
              </a:pPr>
              <a:t>10</a:t>
            </a:fld>
            <a:endParaRPr lang="en-US" altLang="zh-TW"/>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3939"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現有知識列表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一</a:t>
            </a:r>
            <a:r>
              <a:rPr lang="en-US" altLang="zh-TW" b="1" smtClean="0">
                <a:latin typeface="新細明體" pitchFamily="18" charset="-120"/>
                <a:ea typeface="新細明體" pitchFamily="18" charset="-120"/>
              </a:rPr>
              <a:t>) </a:t>
            </a:r>
          </a:p>
        </p:txBody>
      </p:sp>
      <p:sp>
        <p:nvSpPr>
          <p:cNvPr id="423940" name="Rectangle 3"/>
          <p:cNvSpPr>
            <a:spLocks noGrp="1" noChangeArrowheads="1"/>
          </p:cNvSpPr>
          <p:nvPr>
            <p:ph idx="1"/>
          </p:nvPr>
        </p:nvSpPr>
        <p:spPr>
          <a:xfrm>
            <a:off x="381000" y="6248400"/>
            <a:ext cx="1600200" cy="304800"/>
          </a:xfrm>
        </p:spPr>
        <p:txBody>
          <a:bodyPr/>
          <a:lstStyle/>
          <a:p>
            <a:pPr eaLnBrk="1" hangingPunct="1">
              <a:lnSpc>
                <a:spcPct val="90000"/>
              </a:lnSpc>
              <a:buFontTx/>
              <a:buNone/>
            </a:pPr>
            <a:endParaRPr lang="zh-TW" altLang="zh-TW" sz="2000" smtClean="0"/>
          </a:p>
        </p:txBody>
      </p:sp>
      <p:sp>
        <p:nvSpPr>
          <p:cNvPr id="22" name="投影片編號版面配置區 5"/>
          <p:cNvSpPr>
            <a:spLocks noGrp="1"/>
          </p:cNvSpPr>
          <p:nvPr>
            <p:ph type="sldNum" sz="quarter" idx="12"/>
          </p:nvPr>
        </p:nvSpPr>
        <p:spPr/>
        <p:txBody>
          <a:bodyPr/>
          <a:lstStyle/>
          <a:p>
            <a:pPr>
              <a:defRPr/>
            </a:pPr>
            <a:fld id="{6B575066-AC94-46CB-A327-F8912D7AEFD9}" type="slidenum">
              <a:rPr lang="en-US" altLang="zh-TW"/>
              <a:pPr>
                <a:defRPr/>
              </a:pPr>
              <a:t>11</a:t>
            </a:fld>
            <a:endParaRPr lang="en-US" altLang="zh-TW"/>
          </a:p>
        </p:txBody>
      </p:sp>
      <p:graphicFrame>
        <p:nvGraphicFramePr>
          <p:cNvPr id="2051076" name="Group 4"/>
          <p:cNvGraphicFramePr>
            <a:graphicFrameLocks noGrp="1"/>
          </p:cNvGraphicFramePr>
          <p:nvPr/>
        </p:nvGraphicFramePr>
        <p:xfrm>
          <a:off x="1600200" y="1219200"/>
          <a:ext cx="7086600" cy="4412679"/>
        </p:xfrm>
        <a:graphic>
          <a:graphicData uri="http://schemas.openxmlformats.org/drawingml/2006/table">
            <a:tbl>
              <a:tblPr/>
              <a:tblGrid>
                <a:gridCol w="2214563"/>
                <a:gridCol w="4872037"/>
              </a:tblGrid>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公司產品知識</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公司產品的功能操作</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公司產品的應用方式與範圍</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公司產品的運作原理及系統結構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利用公司產品可作成之各式解決方案</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公司產品客戶案例</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1334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程式設計開發知識</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企業資訊系統架構</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企業資訊系統整合模式</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網站程式開發設計</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資料庫程式開發設計</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84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專案管理知識</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關鍵路徑的辨認</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甘特圖的繪製與應用</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其他專案管理相關知識</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09613">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系統分析設計知識</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系統分析工具的使用與應用</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其他系統分析設計相關知識</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4963"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現有知識列表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二</a:t>
            </a:r>
            <a:r>
              <a:rPr lang="en-US" altLang="zh-TW" b="1" smtClean="0">
                <a:latin typeface="新細明體" pitchFamily="18" charset="-120"/>
                <a:ea typeface="新細明體" pitchFamily="18" charset="-120"/>
              </a:rPr>
              <a:t>) </a:t>
            </a:r>
          </a:p>
        </p:txBody>
      </p:sp>
      <p:sp>
        <p:nvSpPr>
          <p:cNvPr id="424964" name="Rectangle 3"/>
          <p:cNvSpPr>
            <a:spLocks noGrp="1" noChangeArrowheads="1"/>
          </p:cNvSpPr>
          <p:nvPr>
            <p:ph idx="1"/>
          </p:nvPr>
        </p:nvSpPr>
        <p:spPr>
          <a:xfrm>
            <a:off x="381000" y="6248400"/>
            <a:ext cx="1600200" cy="304800"/>
          </a:xfrm>
        </p:spPr>
        <p:txBody>
          <a:bodyPr/>
          <a:lstStyle/>
          <a:p>
            <a:pPr eaLnBrk="1" hangingPunct="1">
              <a:lnSpc>
                <a:spcPct val="90000"/>
              </a:lnSpc>
              <a:buFontTx/>
              <a:buNone/>
            </a:pPr>
            <a:endParaRPr lang="zh-TW" altLang="zh-TW" sz="2000" smtClean="0"/>
          </a:p>
        </p:txBody>
      </p:sp>
      <p:sp>
        <p:nvSpPr>
          <p:cNvPr id="19" name="投影片編號版面配置區 5"/>
          <p:cNvSpPr>
            <a:spLocks noGrp="1"/>
          </p:cNvSpPr>
          <p:nvPr>
            <p:ph type="sldNum" sz="quarter" idx="12"/>
          </p:nvPr>
        </p:nvSpPr>
        <p:spPr/>
        <p:txBody>
          <a:bodyPr/>
          <a:lstStyle/>
          <a:p>
            <a:pPr>
              <a:defRPr/>
            </a:pPr>
            <a:fld id="{BB0B3925-4034-4BA1-A692-5F7AE8DA7F54}" type="slidenum">
              <a:rPr lang="en-US" altLang="zh-TW"/>
              <a:pPr>
                <a:defRPr/>
              </a:pPr>
              <a:t>12</a:t>
            </a:fld>
            <a:endParaRPr lang="en-US" altLang="zh-TW"/>
          </a:p>
        </p:txBody>
      </p:sp>
      <p:graphicFrame>
        <p:nvGraphicFramePr>
          <p:cNvPr id="2053124" name="Group 4"/>
          <p:cNvGraphicFramePr>
            <a:graphicFrameLocks noGrp="1"/>
          </p:cNvGraphicFramePr>
          <p:nvPr/>
        </p:nvGraphicFramePr>
        <p:xfrm>
          <a:off x="1600200" y="1219200"/>
          <a:ext cx="7086600" cy="3115183"/>
        </p:xfrm>
        <a:graphic>
          <a:graphicData uri="http://schemas.openxmlformats.org/drawingml/2006/table">
            <a:tbl>
              <a:tblPr/>
              <a:tblGrid>
                <a:gridCol w="2214563"/>
                <a:gridCol w="4872037"/>
              </a:tblGrid>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簡報技巧知識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簡報軟體的操作使用</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公司各產品介紹簡報與展示腳本</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現場簡報技巧相關知識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解決方案提案書之撰寫</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68897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溝通技巧知識</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人格特質分析</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其他溝通技巧相關知識</a:t>
                      </a:r>
                      <a:endPar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842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產業實務相關知識</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企業一般功能循環之瞭解</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產業一般工作流程之認識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特殊產業認識與其特殊工作流程之認識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工作流程合理化與標準化之方法</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5987" name="Rectangle 2"/>
          <p:cNvSpPr>
            <a:spLocks noGrp="1" noChangeArrowheads="1"/>
          </p:cNvSpPr>
          <p:nvPr>
            <p:ph type="title"/>
          </p:nvPr>
        </p:nvSpPr>
        <p:spPr>
          <a:xfrm>
            <a:off x="1447800" y="152400"/>
            <a:ext cx="7315200" cy="762000"/>
          </a:xfrm>
        </p:spPr>
        <p:txBody>
          <a:bodyPr/>
          <a:lstStyle/>
          <a:p>
            <a:pPr eaLnBrk="1" hangingPunct="1"/>
            <a:r>
              <a:rPr lang="zh-TW" altLang="en-US" b="1" smtClean="0">
                <a:latin typeface="新細明體" pitchFamily="18" charset="-120"/>
                <a:ea typeface="新細明體" pitchFamily="18" charset="-120"/>
              </a:rPr>
              <a:t>各工作階段運用到的知識對照表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一</a:t>
            </a:r>
            <a:r>
              <a:rPr lang="en-US" altLang="zh-TW" b="1" smtClean="0">
                <a:latin typeface="新細明體" pitchFamily="18" charset="-120"/>
                <a:ea typeface="新細明體" pitchFamily="18" charset="-120"/>
              </a:rPr>
              <a:t>) </a:t>
            </a:r>
          </a:p>
        </p:txBody>
      </p:sp>
      <p:sp>
        <p:nvSpPr>
          <p:cNvPr id="425988" name="Rectangle 3"/>
          <p:cNvSpPr>
            <a:spLocks noGrp="1" noChangeArrowheads="1"/>
          </p:cNvSpPr>
          <p:nvPr>
            <p:ph idx="1"/>
          </p:nvPr>
        </p:nvSpPr>
        <p:spPr>
          <a:xfrm>
            <a:off x="1676400" y="5867400"/>
            <a:ext cx="1371600" cy="304800"/>
          </a:xfrm>
        </p:spPr>
        <p:txBody>
          <a:bodyPr/>
          <a:lstStyle/>
          <a:p>
            <a:pPr eaLnBrk="1" hangingPunct="1">
              <a:lnSpc>
                <a:spcPct val="90000"/>
              </a:lnSpc>
              <a:buFontTx/>
              <a:buNone/>
            </a:pPr>
            <a:endParaRPr lang="zh-TW" altLang="zh-TW" sz="2800" smtClean="0"/>
          </a:p>
        </p:txBody>
      </p:sp>
      <p:sp>
        <p:nvSpPr>
          <p:cNvPr id="23" name="投影片編號版面配置區 5"/>
          <p:cNvSpPr>
            <a:spLocks noGrp="1"/>
          </p:cNvSpPr>
          <p:nvPr>
            <p:ph type="sldNum" sz="quarter" idx="12"/>
          </p:nvPr>
        </p:nvSpPr>
        <p:spPr/>
        <p:txBody>
          <a:bodyPr/>
          <a:lstStyle/>
          <a:p>
            <a:pPr>
              <a:defRPr/>
            </a:pPr>
            <a:fld id="{782747D8-676C-4A87-8272-A3A1117734BC}" type="slidenum">
              <a:rPr lang="en-US" altLang="zh-TW"/>
              <a:pPr>
                <a:defRPr/>
              </a:pPr>
              <a:t>13</a:t>
            </a:fld>
            <a:endParaRPr lang="en-US" altLang="zh-TW"/>
          </a:p>
        </p:txBody>
      </p:sp>
      <p:graphicFrame>
        <p:nvGraphicFramePr>
          <p:cNvPr id="2055172" name="Group 4"/>
          <p:cNvGraphicFramePr>
            <a:graphicFrameLocks noGrp="1"/>
          </p:cNvGraphicFramePr>
          <p:nvPr/>
        </p:nvGraphicFramePr>
        <p:xfrm>
          <a:off x="1524000" y="1143000"/>
          <a:ext cx="7162800" cy="4906264"/>
        </p:xfrm>
        <a:graphic>
          <a:graphicData uri="http://schemas.openxmlformats.org/drawingml/2006/table">
            <a:tbl>
              <a:tblPr/>
              <a:tblGrid>
                <a:gridCol w="1447800"/>
                <a:gridCol w="1905000"/>
                <a:gridCol w="3810000"/>
              </a:tblGrid>
              <a:tr h="431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工作階段名稱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知識分類</a:t>
                      </a:r>
                      <a:endParaRPr kumimoji="1" lang="zh-TW" altLang="en-US" sz="2800" b="0" i="0" u="none" strike="noStrike" cap="none" normalizeH="0" baseline="0" smtClean="0">
                        <a:ln>
                          <a:noFill/>
                        </a:ln>
                        <a:solidFill>
                          <a:schemeClr val="tx1"/>
                        </a:solidFill>
                        <a:effectLst/>
                        <a:latin typeface="Tahoma" pitchFamily="34" charset="0"/>
                        <a:ea typeface="超研澤ＣＳ中黑"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知識明細</a:t>
                      </a:r>
                      <a:endParaRPr kumimoji="1" lang="zh-TW" altLang="en-US" sz="2800" b="0" i="0" u="none" strike="noStrike" cap="none" normalizeH="0" baseline="0" smtClean="0">
                        <a:ln>
                          <a:noFill/>
                        </a:ln>
                        <a:solidFill>
                          <a:schemeClr val="tx1"/>
                        </a:solidFill>
                        <a:effectLst/>
                        <a:latin typeface="Tahoma" pitchFamily="34" charset="0"/>
                        <a:ea typeface="超研澤ＣＳ中黑"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拜訪前的準備</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簡報技巧知識</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公司產品的功能操作</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公司產品的應用方式與範圍</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公司產品的運作原理及系統結構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利用公司產品可作成之各式解決方案</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公司產品客戶案例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簡報軟體的操作使用</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公司各產品介紹簡報與展示腳本</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產品介紹與訪談</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簡報技巧知識</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公司產品的功能操作</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公司產品的應用方式與範圍</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公司產品的運作原理及系統結構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利用公司產品可作成之各式解決方案</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公司產品客戶案例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簡報軟體的操作使用</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公司各產品介紹簡報與展示腳本</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現場簡報技巧相關知識</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7011" name="Rectangle 2"/>
          <p:cNvSpPr>
            <a:spLocks noGrp="1" noChangeArrowheads="1"/>
          </p:cNvSpPr>
          <p:nvPr>
            <p:ph type="title"/>
          </p:nvPr>
        </p:nvSpPr>
        <p:spPr>
          <a:xfrm>
            <a:off x="1447800" y="152400"/>
            <a:ext cx="7315200" cy="762000"/>
          </a:xfrm>
        </p:spPr>
        <p:txBody>
          <a:bodyPr/>
          <a:lstStyle/>
          <a:p>
            <a:pPr eaLnBrk="1" hangingPunct="1"/>
            <a:r>
              <a:rPr lang="zh-TW" altLang="en-US" b="1" smtClean="0">
                <a:latin typeface="新細明體" pitchFamily="18" charset="-120"/>
                <a:ea typeface="新細明體" pitchFamily="18" charset="-120"/>
              </a:rPr>
              <a:t>各工作階段運用到的知識對照表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二</a:t>
            </a:r>
            <a:r>
              <a:rPr lang="en-US" altLang="zh-TW" b="1" smtClean="0">
                <a:latin typeface="新細明體" pitchFamily="18" charset="-120"/>
                <a:ea typeface="新細明體" pitchFamily="18" charset="-120"/>
              </a:rPr>
              <a:t>) </a:t>
            </a:r>
          </a:p>
        </p:txBody>
      </p:sp>
      <p:sp>
        <p:nvSpPr>
          <p:cNvPr id="427012" name="Rectangle 3"/>
          <p:cNvSpPr>
            <a:spLocks noGrp="1" noChangeArrowheads="1"/>
          </p:cNvSpPr>
          <p:nvPr>
            <p:ph idx="1"/>
          </p:nvPr>
        </p:nvSpPr>
        <p:spPr>
          <a:xfrm>
            <a:off x="1676400" y="5867400"/>
            <a:ext cx="1371600" cy="304800"/>
          </a:xfrm>
        </p:spPr>
        <p:txBody>
          <a:bodyPr/>
          <a:lstStyle/>
          <a:p>
            <a:pPr eaLnBrk="1" hangingPunct="1">
              <a:lnSpc>
                <a:spcPct val="90000"/>
              </a:lnSpc>
              <a:buFontTx/>
              <a:buNone/>
            </a:pPr>
            <a:endParaRPr lang="zh-TW" altLang="zh-TW" sz="2800" smtClean="0"/>
          </a:p>
        </p:txBody>
      </p:sp>
      <p:sp>
        <p:nvSpPr>
          <p:cNvPr id="23" name="投影片編號版面配置區 5"/>
          <p:cNvSpPr>
            <a:spLocks noGrp="1"/>
          </p:cNvSpPr>
          <p:nvPr>
            <p:ph type="sldNum" sz="quarter" idx="12"/>
          </p:nvPr>
        </p:nvSpPr>
        <p:spPr/>
        <p:txBody>
          <a:bodyPr/>
          <a:lstStyle/>
          <a:p>
            <a:pPr>
              <a:defRPr/>
            </a:pPr>
            <a:fld id="{35A9810D-A68F-4AC1-8F5C-C7589C876F7F}" type="slidenum">
              <a:rPr lang="en-US" altLang="zh-TW"/>
              <a:pPr>
                <a:defRPr/>
              </a:pPr>
              <a:t>14</a:t>
            </a:fld>
            <a:endParaRPr lang="en-US" altLang="zh-TW"/>
          </a:p>
        </p:txBody>
      </p:sp>
      <p:graphicFrame>
        <p:nvGraphicFramePr>
          <p:cNvPr id="2057220" name="Group 4"/>
          <p:cNvGraphicFramePr>
            <a:graphicFrameLocks noGrp="1"/>
          </p:cNvGraphicFramePr>
          <p:nvPr/>
        </p:nvGraphicFramePr>
        <p:xfrm>
          <a:off x="1524000" y="1046163"/>
          <a:ext cx="7162800" cy="5491480"/>
        </p:xfrm>
        <a:graphic>
          <a:graphicData uri="http://schemas.openxmlformats.org/drawingml/2006/table">
            <a:tbl>
              <a:tblPr/>
              <a:tblGrid>
                <a:gridCol w="1447800"/>
                <a:gridCol w="1905000"/>
                <a:gridCol w="3810000"/>
              </a:tblGrid>
              <a:tr h="431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工作階段名稱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知識分類</a:t>
                      </a:r>
                      <a:endParaRPr kumimoji="1" lang="zh-TW" altLang="en-US" sz="2800" b="0" i="0" u="none" strike="noStrike" cap="none" normalizeH="0" baseline="0" smtClean="0">
                        <a:ln>
                          <a:noFill/>
                        </a:ln>
                        <a:solidFill>
                          <a:schemeClr val="tx1"/>
                        </a:solidFill>
                        <a:effectLst/>
                        <a:latin typeface="Tahoma" pitchFamily="34" charset="0"/>
                        <a:ea typeface="超研澤ＣＳ中黑"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知識明細</a:t>
                      </a:r>
                      <a:endParaRPr kumimoji="1" lang="zh-TW" altLang="en-US" sz="2800" b="0" i="0" u="none" strike="noStrike" cap="none" normalizeH="0" baseline="0" smtClean="0">
                        <a:ln>
                          <a:noFill/>
                        </a:ln>
                        <a:solidFill>
                          <a:schemeClr val="tx1"/>
                        </a:solidFill>
                        <a:effectLst/>
                        <a:latin typeface="Tahoma" pitchFamily="34" charset="0"/>
                        <a:ea typeface="超研澤ＣＳ中黑"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解決方案</a:t>
                      </a:r>
                      <a:endPar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構思與規劃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程式設計開發知識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產業實務相關知識</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利用公司產品可作成之各式解決方案</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企業資訊系統架構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企業資訊系統整合模式</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企業一般功能循環之瞭解</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產業一般工作流程之認識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特殊產業認識與其特殊工作流程之認識</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解決方案的提案</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簡報技巧知識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程式設計開發知識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產業實務相關知識</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公司產品的應用方式與範圍</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公司產品的運作原理及系統結構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利用公司產品可作成之各式解決方案</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公司產品客戶案例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現場簡報技巧相關知識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解決方案提案書之撰寫</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企業資訊系統架構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企業資訊系統整合模式</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企業一般功能循環之瞭解</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產業一般工作流程之認識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特殊產業認識與其特殊工作流程之認識</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8035" name="Rectangle 2"/>
          <p:cNvSpPr>
            <a:spLocks noGrp="1" noChangeArrowheads="1"/>
          </p:cNvSpPr>
          <p:nvPr>
            <p:ph type="title"/>
          </p:nvPr>
        </p:nvSpPr>
        <p:spPr>
          <a:xfrm>
            <a:off x="1447800" y="152400"/>
            <a:ext cx="7467600" cy="762000"/>
          </a:xfrm>
        </p:spPr>
        <p:txBody>
          <a:bodyPr/>
          <a:lstStyle/>
          <a:p>
            <a:pPr eaLnBrk="1" hangingPunct="1"/>
            <a:r>
              <a:rPr lang="zh-TW" altLang="en-US" b="1" smtClean="0">
                <a:latin typeface="新細明體" pitchFamily="18" charset="-120"/>
                <a:ea typeface="新細明體" pitchFamily="18" charset="-120"/>
              </a:rPr>
              <a:t>各工作階段運用到的知識對照表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三</a:t>
            </a:r>
            <a:r>
              <a:rPr lang="en-US" altLang="zh-TW" b="1" smtClean="0">
                <a:latin typeface="新細明體" pitchFamily="18" charset="-120"/>
                <a:ea typeface="新細明體" pitchFamily="18" charset="-120"/>
              </a:rPr>
              <a:t>) </a:t>
            </a:r>
          </a:p>
        </p:txBody>
      </p:sp>
      <p:sp>
        <p:nvSpPr>
          <p:cNvPr id="428036" name="Rectangle 3"/>
          <p:cNvSpPr>
            <a:spLocks noGrp="1" noChangeArrowheads="1"/>
          </p:cNvSpPr>
          <p:nvPr>
            <p:ph idx="1"/>
          </p:nvPr>
        </p:nvSpPr>
        <p:spPr>
          <a:xfrm>
            <a:off x="1676400" y="5867400"/>
            <a:ext cx="1371600" cy="304800"/>
          </a:xfrm>
        </p:spPr>
        <p:txBody>
          <a:bodyPr/>
          <a:lstStyle/>
          <a:p>
            <a:pPr eaLnBrk="1" hangingPunct="1">
              <a:lnSpc>
                <a:spcPct val="90000"/>
              </a:lnSpc>
              <a:buFontTx/>
              <a:buNone/>
            </a:pPr>
            <a:endParaRPr lang="zh-TW" altLang="zh-TW" sz="2800" smtClean="0"/>
          </a:p>
        </p:txBody>
      </p:sp>
      <p:sp>
        <p:nvSpPr>
          <p:cNvPr id="27" name="投影片編號版面配置區 5"/>
          <p:cNvSpPr>
            <a:spLocks noGrp="1"/>
          </p:cNvSpPr>
          <p:nvPr>
            <p:ph type="sldNum" sz="quarter" idx="12"/>
          </p:nvPr>
        </p:nvSpPr>
        <p:spPr/>
        <p:txBody>
          <a:bodyPr/>
          <a:lstStyle/>
          <a:p>
            <a:pPr>
              <a:defRPr/>
            </a:pPr>
            <a:fld id="{0138BCDE-8CE2-4D7C-ACAF-B4C520AE0C95}" type="slidenum">
              <a:rPr lang="en-US" altLang="zh-TW"/>
              <a:pPr>
                <a:defRPr/>
              </a:pPr>
              <a:t>15</a:t>
            </a:fld>
            <a:endParaRPr lang="en-US" altLang="zh-TW"/>
          </a:p>
        </p:txBody>
      </p:sp>
      <p:graphicFrame>
        <p:nvGraphicFramePr>
          <p:cNvPr id="2059268" name="Group 4"/>
          <p:cNvGraphicFramePr>
            <a:graphicFrameLocks noGrp="1"/>
          </p:cNvGraphicFramePr>
          <p:nvPr/>
        </p:nvGraphicFramePr>
        <p:xfrm>
          <a:off x="1524000" y="1123950"/>
          <a:ext cx="7162800" cy="4656328"/>
        </p:xfrm>
        <a:graphic>
          <a:graphicData uri="http://schemas.openxmlformats.org/drawingml/2006/table">
            <a:tbl>
              <a:tblPr/>
              <a:tblGrid>
                <a:gridCol w="1447800"/>
                <a:gridCol w="1905000"/>
                <a:gridCol w="3810000"/>
              </a:tblGrid>
              <a:tr h="431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工作階段名稱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知識分類</a:t>
                      </a:r>
                      <a:endParaRPr kumimoji="1" lang="zh-TW" altLang="en-US" sz="2800" b="0" i="0" u="none" strike="noStrike" cap="none" normalizeH="0" baseline="0" smtClean="0">
                        <a:ln>
                          <a:noFill/>
                        </a:ln>
                        <a:solidFill>
                          <a:schemeClr val="tx1"/>
                        </a:solidFill>
                        <a:effectLst/>
                        <a:latin typeface="Tahoma" pitchFamily="34" charset="0"/>
                        <a:ea typeface="超研澤ＣＳ中黑"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知識明細</a:t>
                      </a:r>
                      <a:endParaRPr kumimoji="1" lang="zh-TW" altLang="en-US" sz="2800" b="0" i="0" u="none" strike="noStrike" cap="none" normalizeH="0" baseline="0" smtClean="0">
                        <a:ln>
                          <a:noFill/>
                        </a:ln>
                        <a:solidFill>
                          <a:schemeClr val="tx1"/>
                        </a:solidFill>
                        <a:effectLst/>
                        <a:latin typeface="Tahoma" pitchFamily="34" charset="0"/>
                        <a:ea typeface="超研澤ＣＳ中黑"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環境與需求調查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系統分析設計知識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溝通技巧知識</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系統分析工具的使用與應用</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其他系統分析設計相關知識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人格特質分析</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其他溝通技巧相關知識</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輔導計劃的擬定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程式設計開發知識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專案管理知識</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公司產品的運作原理及系統結構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企業資訊系統架構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企業資訊系統整合模式</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關鍵路徑的辨認</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甘特圖的繪製與應用</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工作團隊建立</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溝通技巧知識</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專案管理知識</a:t>
                      </a:r>
                      <a:r>
                        <a:rPr kumimoji="1" lang="zh-TW" altLang="en-US" sz="1600" b="1" i="0" u="none" strike="noStrike" cap="none" normalizeH="0" baseline="0" smtClean="0">
                          <a:ln>
                            <a:noFill/>
                          </a:ln>
                          <a:solidFill>
                            <a:schemeClr val="tx1"/>
                          </a:solidFill>
                          <a:effectLst/>
                          <a:latin typeface="Tahoma" pitchFamily="34" charset="0"/>
                          <a:ea typeface="超研澤ＣＳ中黑" charset="-12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人格特質分析</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其他溝通技巧相關知識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關鍵路徑的辨認</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甘特圖的繪製與應用</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其他專案管理相關知識</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9059" name="Rectangle 2"/>
          <p:cNvSpPr>
            <a:spLocks noGrp="1" noChangeArrowheads="1"/>
          </p:cNvSpPr>
          <p:nvPr>
            <p:ph type="title"/>
          </p:nvPr>
        </p:nvSpPr>
        <p:spPr>
          <a:xfrm>
            <a:off x="1447800" y="152400"/>
            <a:ext cx="7315200" cy="762000"/>
          </a:xfrm>
        </p:spPr>
        <p:txBody>
          <a:bodyPr/>
          <a:lstStyle/>
          <a:p>
            <a:pPr eaLnBrk="1" hangingPunct="1"/>
            <a:r>
              <a:rPr lang="zh-TW" altLang="en-US" b="1" smtClean="0">
                <a:latin typeface="新細明體" pitchFamily="18" charset="-120"/>
                <a:ea typeface="新細明體" pitchFamily="18" charset="-120"/>
              </a:rPr>
              <a:t>各工作階段運用到的知識對照表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四</a:t>
            </a:r>
            <a:r>
              <a:rPr lang="en-US" altLang="zh-TW" b="1" smtClean="0">
                <a:latin typeface="新細明體" pitchFamily="18" charset="-120"/>
                <a:ea typeface="新細明體" pitchFamily="18" charset="-120"/>
              </a:rPr>
              <a:t>) </a:t>
            </a:r>
          </a:p>
        </p:txBody>
      </p:sp>
      <p:sp>
        <p:nvSpPr>
          <p:cNvPr id="429060" name="Rectangle 3"/>
          <p:cNvSpPr>
            <a:spLocks noGrp="1" noChangeArrowheads="1"/>
          </p:cNvSpPr>
          <p:nvPr>
            <p:ph idx="1"/>
          </p:nvPr>
        </p:nvSpPr>
        <p:spPr>
          <a:xfrm>
            <a:off x="1676400" y="5867400"/>
            <a:ext cx="1371600" cy="304800"/>
          </a:xfrm>
        </p:spPr>
        <p:txBody>
          <a:bodyPr/>
          <a:lstStyle/>
          <a:p>
            <a:pPr eaLnBrk="1" hangingPunct="1">
              <a:lnSpc>
                <a:spcPct val="90000"/>
              </a:lnSpc>
              <a:buFontTx/>
              <a:buNone/>
            </a:pPr>
            <a:endParaRPr lang="zh-TW" altLang="zh-TW" sz="2800" smtClean="0"/>
          </a:p>
        </p:txBody>
      </p:sp>
      <p:sp>
        <p:nvSpPr>
          <p:cNvPr id="23" name="投影片編號版面配置區 5"/>
          <p:cNvSpPr>
            <a:spLocks noGrp="1"/>
          </p:cNvSpPr>
          <p:nvPr>
            <p:ph type="sldNum" sz="quarter" idx="12"/>
          </p:nvPr>
        </p:nvSpPr>
        <p:spPr/>
        <p:txBody>
          <a:bodyPr/>
          <a:lstStyle/>
          <a:p>
            <a:pPr>
              <a:defRPr/>
            </a:pPr>
            <a:fld id="{8BD2F8F4-9299-43C0-8637-003177FA5CA2}" type="slidenum">
              <a:rPr lang="en-US" altLang="zh-TW"/>
              <a:pPr>
                <a:defRPr/>
              </a:pPr>
              <a:t>16</a:t>
            </a:fld>
            <a:endParaRPr lang="en-US" altLang="zh-TW"/>
          </a:p>
        </p:txBody>
      </p:sp>
      <p:graphicFrame>
        <p:nvGraphicFramePr>
          <p:cNvPr id="2061316" name="Group 4"/>
          <p:cNvGraphicFramePr>
            <a:graphicFrameLocks noGrp="1"/>
          </p:cNvGraphicFramePr>
          <p:nvPr/>
        </p:nvGraphicFramePr>
        <p:xfrm>
          <a:off x="1524000" y="1212850"/>
          <a:ext cx="7162800" cy="4416552"/>
        </p:xfrm>
        <a:graphic>
          <a:graphicData uri="http://schemas.openxmlformats.org/drawingml/2006/table">
            <a:tbl>
              <a:tblPr/>
              <a:tblGrid>
                <a:gridCol w="1447800"/>
                <a:gridCol w="1905000"/>
                <a:gridCol w="3810000"/>
              </a:tblGrid>
              <a:tr h="431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工作階段名稱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知識分類</a:t>
                      </a:r>
                      <a:endParaRPr kumimoji="1" lang="zh-TW" altLang="en-US" sz="2800" b="0" i="0" u="none" strike="noStrike" cap="none" normalizeH="0" baseline="0" smtClean="0">
                        <a:ln>
                          <a:noFill/>
                        </a:ln>
                        <a:solidFill>
                          <a:schemeClr val="tx1"/>
                        </a:solidFill>
                        <a:effectLst/>
                        <a:latin typeface="Tahoma" pitchFamily="34" charset="0"/>
                        <a:ea typeface="超研澤ＣＳ中黑"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知識明細</a:t>
                      </a:r>
                      <a:endParaRPr kumimoji="1" lang="zh-TW" altLang="en-US" sz="2800" b="0" i="0" u="none" strike="noStrike" cap="none" normalizeH="0" baseline="0" smtClean="0">
                        <a:ln>
                          <a:noFill/>
                        </a:ln>
                        <a:solidFill>
                          <a:schemeClr val="tx1"/>
                        </a:solidFill>
                        <a:effectLst/>
                        <a:latin typeface="Tahoma" pitchFamily="34" charset="0"/>
                        <a:ea typeface="超研澤ＣＳ中黑"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系統的分析與設計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程式設計開發知識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系統分析設計知識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產業實務相關知識</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公司產品的運作原理及系統結構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企業資訊系統架構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企業資訊系統架構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企業資訊系統整合模式</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系統分析工具的使用與應用</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其他系統分析設計相關知識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企業一般功能循環之瞭解</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產業一般工作流程之認識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特殊產業認識與其特殊工作流程之認識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工作流程合理化與標準化之方法</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系統開發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程式設計開發知識</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公司產品的功能操作</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網站程式開發設計</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資料庫程式開發設計</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083" name="Rectangle 2"/>
          <p:cNvSpPr>
            <a:spLocks noGrp="1" noChangeArrowheads="1"/>
          </p:cNvSpPr>
          <p:nvPr>
            <p:ph type="title"/>
          </p:nvPr>
        </p:nvSpPr>
        <p:spPr>
          <a:xfrm>
            <a:off x="1447800" y="152400"/>
            <a:ext cx="7315200" cy="762000"/>
          </a:xfrm>
        </p:spPr>
        <p:txBody>
          <a:bodyPr/>
          <a:lstStyle/>
          <a:p>
            <a:pPr eaLnBrk="1" hangingPunct="1"/>
            <a:r>
              <a:rPr lang="zh-TW" altLang="en-US" b="1" smtClean="0">
                <a:latin typeface="新細明體" pitchFamily="18" charset="-120"/>
                <a:ea typeface="新細明體" pitchFamily="18" charset="-120"/>
              </a:rPr>
              <a:t>各工作階段運用到的知識對照表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五</a:t>
            </a:r>
            <a:r>
              <a:rPr lang="en-US" altLang="zh-TW" b="1" smtClean="0">
                <a:latin typeface="新細明體" pitchFamily="18" charset="-120"/>
                <a:ea typeface="新細明體" pitchFamily="18" charset="-120"/>
              </a:rPr>
              <a:t>) </a:t>
            </a:r>
          </a:p>
        </p:txBody>
      </p:sp>
      <p:sp>
        <p:nvSpPr>
          <p:cNvPr id="430084" name="Rectangle 3"/>
          <p:cNvSpPr>
            <a:spLocks noGrp="1" noChangeArrowheads="1"/>
          </p:cNvSpPr>
          <p:nvPr>
            <p:ph idx="1"/>
          </p:nvPr>
        </p:nvSpPr>
        <p:spPr>
          <a:xfrm>
            <a:off x="1676400" y="5867400"/>
            <a:ext cx="1371600" cy="304800"/>
          </a:xfrm>
        </p:spPr>
        <p:txBody>
          <a:bodyPr/>
          <a:lstStyle/>
          <a:p>
            <a:pPr eaLnBrk="1" hangingPunct="1">
              <a:lnSpc>
                <a:spcPct val="90000"/>
              </a:lnSpc>
              <a:buFontTx/>
              <a:buNone/>
            </a:pPr>
            <a:endParaRPr lang="zh-TW" altLang="zh-TW" sz="2800" smtClean="0"/>
          </a:p>
        </p:txBody>
      </p:sp>
      <p:sp>
        <p:nvSpPr>
          <p:cNvPr id="19" name="投影片編號版面配置區 5"/>
          <p:cNvSpPr>
            <a:spLocks noGrp="1"/>
          </p:cNvSpPr>
          <p:nvPr>
            <p:ph type="sldNum" sz="quarter" idx="12"/>
          </p:nvPr>
        </p:nvSpPr>
        <p:spPr/>
        <p:txBody>
          <a:bodyPr/>
          <a:lstStyle/>
          <a:p>
            <a:pPr>
              <a:defRPr/>
            </a:pPr>
            <a:fld id="{E4FD48D1-2524-46C7-8617-8CB746202D10}" type="slidenum">
              <a:rPr lang="en-US" altLang="zh-TW"/>
              <a:pPr>
                <a:defRPr/>
              </a:pPr>
              <a:t>17</a:t>
            </a:fld>
            <a:endParaRPr lang="en-US" altLang="zh-TW"/>
          </a:p>
        </p:txBody>
      </p:sp>
      <p:graphicFrame>
        <p:nvGraphicFramePr>
          <p:cNvPr id="2063364" name="Group 4"/>
          <p:cNvGraphicFramePr>
            <a:graphicFrameLocks noGrp="1"/>
          </p:cNvGraphicFramePr>
          <p:nvPr/>
        </p:nvGraphicFramePr>
        <p:xfrm>
          <a:off x="1524000" y="1204913"/>
          <a:ext cx="7162800" cy="2522728"/>
        </p:xfrm>
        <a:graphic>
          <a:graphicData uri="http://schemas.openxmlformats.org/drawingml/2006/table">
            <a:tbl>
              <a:tblPr/>
              <a:tblGrid>
                <a:gridCol w="1447800"/>
                <a:gridCol w="1905000"/>
                <a:gridCol w="3810000"/>
              </a:tblGrid>
              <a:tr h="4318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工作階段名稱</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知識分類</a:t>
                      </a:r>
                      <a:endParaRPr kumimoji="1" lang="zh-TW" altLang="en-US" sz="2800" b="0" i="0" u="none" strike="noStrike" cap="none" normalizeH="0" baseline="0" smtClean="0">
                        <a:ln>
                          <a:noFill/>
                        </a:ln>
                        <a:solidFill>
                          <a:schemeClr val="tx1"/>
                        </a:solidFill>
                        <a:effectLst/>
                        <a:latin typeface="Tahoma" pitchFamily="34" charset="0"/>
                        <a:ea typeface="超研澤ＣＳ中黑" charset="-120"/>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知識明細</a:t>
                      </a:r>
                      <a:endParaRPr kumimoji="1" lang="zh-TW" altLang="en-US" sz="2800" b="0" i="0" u="none" strike="noStrike" cap="none" normalizeH="0" baseline="0" smtClean="0">
                        <a:ln>
                          <a:noFill/>
                        </a:ln>
                        <a:solidFill>
                          <a:schemeClr val="tx1"/>
                        </a:solidFill>
                        <a:effectLst/>
                        <a:latin typeface="Tahoma" pitchFamily="34" charset="0"/>
                        <a:ea typeface="超研澤ＣＳ中黑"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0160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系統建置與測試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程式設計開發知識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溝通技巧知識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專案管理知識</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公司產品的功能操作</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公司產品的運作原理及系統結構</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網站程式開發設計</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資料庫程式開發設計</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人格特質分析</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Times New Roman" pitchFamily="18" charset="0"/>
                          <a:ea typeface="新細明體" pitchFamily="18" charset="-120"/>
                        </a:rPr>
                        <a:t>其他溝通技巧相關知識</a:t>
                      </a:r>
                      <a:endParaRPr kumimoji="1" lang="zh-TW" altLang="en-US" sz="1600" b="1" i="0" u="none" strike="noStrike" cap="none" normalizeH="0" baseline="0" smtClean="0">
                        <a:ln>
                          <a:noFill/>
                        </a:ln>
                        <a:solidFill>
                          <a:schemeClr val="tx1"/>
                        </a:solidFill>
                        <a:effectLst/>
                        <a:latin typeface="Tahoma" pitchFamily="34" charset="0"/>
                        <a:ea typeface="新細明體" pitchFamily="18"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1600" b="1" i="0" u="none" strike="noStrike" cap="none" normalizeH="0" baseline="0" smtClean="0">
                          <a:ln>
                            <a:noFill/>
                          </a:ln>
                          <a:solidFill>
                            <a:schemeClr val="tx1"/>
                          </a:solidFill>
                          <a:effectLst/>
                          <a:latin typeface="新細明體" pitchFamily="18" charset="-120"/>
                          <a:ea typeface="新細明體" pitchFamily="18" charset="-120"/>
                        </a:rPr>
                        <a:t>關鍵路徑的辨認</a:t>
                      </a:r>
                      <a:r>
                        <a:rPr kumimoji="1" lang="zh-TW" altLang="en-US" sz="1600" b="1" i="0" u="none" strike="noStrike" cap="none" normalizeH="0" baseline="0" smtClean="0">
                          <a:ln>
                            <a:noFill/>
                          </a:ln>
                          <a:solidFill>
                            <a:schemeClr val="tx1"/>
                          </a:solidFill>
                          <a:effectLst/>
                          <a:latin typeface="Tahoma" pitchFamily="34" charset="0"/>
                          <a:ea typeface="新細明體" pitchFamily="18" charset="-12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1107"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知識屬性分析 </a:t>
            </a:r>
            <a:r>
              <a:rPr lang="en-US" altLang="zh-TW" b="1" smtClean="0">
                <a:latin typeface="新細明體" pitchFamily="18" charset="-120"/>
                <a:ea typeface="新細明體" pitchFamily="18" charset="-120"/>
              </a:rPr>
              <a:t>- </a:t>
            </a:r>
            <a:r>
              <a:rPr lang="zh-TW" altLang="en-US" b="1" smtClean="0">
                <a:latin typeface="新細明體" pitchFamily="18" charset="-120"/>
                <a:ea typeface="新細明體" pitchFamily="18" charset="-120"/>
              </a:rPr>
              <a:t>屬性分析表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一</a:t>
            </a:r>
            <a:r>
              <a:rPr lang="en-US" altLang="zh-TW" b="1" smtClean="0">
                <a:latin typeface="新細明體" pitchFamily="18" charset="-120"/>
                <a:ea typeface="新細明體" pitchFamily="18" charset="-120"/>
              </a:rPr>
              <a:t>) </a:t>
            </a:r>
          </a:p>
        </p:txBody>
      </p:sp>
      <p:sp>
        <p:nvSpPr>
          <p:cNvPr id="7" name="投影片編號版面配置區 5"/>
          <p:cNvSpPr>
            <a:spLocks noGrp="1"/>
          </p:cNvSpPr>
          <p:nvPr>
            <p:ph type="sldNum" sz="quarter" idx="12"/>
          </p:nvPr>
        </p:nvSpPr>
        <p:spPr/>
        <p:txBody>
          <a:bodyPr/>
          <a:lstStyle/>
          <a:p>
            <a:pPr>
              <a:defRPr/>
            </a:pPr>
            <a:fld id="{7CCDF7F4-4450-46EF-B524-F63A866998A0}" type="slidenum">
              <a:rPr lang="en-US" altLang="zh-TW"/>
              <a:pPr>
                <a:defRPr/>
              </a:pPr>
              <a:t>18</a:t>
            </a:fld>
            <a:endParaRPr lang="en-US" altLang="zh-TW"/>
          </a:p>
        </p:txBody>
      </p:sp>
      <p:pic>
        <p:nvPicPr>
          <p:cNvPr id="431108" name="Picture 3" descr="tablehead"/>
          <p:cNvPicPr>
            <a:picLocks noChangeAspect="1" noChangeArrowheads="1"/>
          </p:cNvPicPr>
          <p:nvPr/>
        </p:nvPicPr>
        <p:blipFill>
          <a:blip r:embed="rId4"/>
          <a:srcRect/>
          <a:stretch>
            <a:fillRect/>
          </a:stretch>
        </p:blipFill>
        <p:spPr bwMode="auto">
          <a:xfrm>
            <a:off x="838200" y="1506538"/>
            <a:ext cx="8153400" cy="909637"/>
          </a:xfrm>
          <a:prstGeom prst="rect">
            <a:avLst/>
          </a:prstGeom>
          <a:noFill/>
          <a:ln w="9525">
            <a:noFill/>
            <a:miter lim="800000"/>
            <a:headEnd/>
            <a:tailEnd/>
          </a:ln>
        </p:spPr>
      </p:pic>
      <p:pic>
        <p:nvPicPr>
          <p:cNvPr id="431109" name="Picture 4" descr="b2"/>
          <p:cNvPicPr>
            <a:picLocks noChangeAspect="1" noChangeArrowheads="1"/>
          </p:cNvPicPr>
          <p:nvPr/>
        </p:nvPicPr>
        <p:blipFill>
          <a:blip r:embed="rId5"/>
          <a:srcRect/>
          <a:stretch>
            <a:fillRect/>
          </a:stretch>
        </p:blipFill>
        <p:spPr bwMode="auto">
          <a:xfrm>
            <a:off x="838200" y="4214813"/>
            <a:ext cx="8153400" cy="890587"/>
          </a:xfrm>
          <a:prstGeom prst="rect">
            <a:avLst/>
          </a:prstGeom>
          <a:noFill/>
          <a:ln w="9525">
            <a:noFill/>
            <a:miter lim="800000"/>
            <a:headEnd/>
            <a:tailEnd/>
          </a:ln>
        </p:spPr>
      </p:pic>
      <p:pic>
        <p:nvPicPr>
          <p:cNvPr id="431110" name="Picture 5" descr="b1"/>
          <p:cNvPicPr>
            <a:picLocks noChangeAspect="1" noChangeArrowheads="1"/>
          </p:cNvPicPr>
          <p:nvPr/>
        </p:nvPicPr>
        <p:blipFill>
          <a:blip r:embed="rId6"/>
          <a:srcRect/>
          <a:stretch>
            <a:fillRect/>
          </a:stretch>
        </p:blipFill>
        <p:spPr bwMode="auto">
          <a:xfrm>
            <a:off x="838200" y="2438400"/>
            <a:ext cx="8153400" cy="1730375"/>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2131"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知識屬性分析 </a:t>
            </a:r>
            <a:r>
              <a:rPr lang="en-US" altLang="zh-TW" b="1" smtClean="0">
                <a:latin typeface="新細明體" pitchFamily="18" charset="-120"/>
                <a:ea typeface="新細明體" pitchFamily="18" charset="-120"/>
              </a:rPr>
              <a:t>- </a:t>
            </a:r>
            <a:r>
              <a:rPr lang="zh-TW" altLang="en-US" b="1" smtClean="0">
                <a:latin typeface="新細明體" pitchFamily="18" charset="-120"/>
                <a:ea typeface="新細明體" pitchFamily="18" charset="-120"/>
              </a:rPr>
              <a:t>屬性分析表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二</a:t>
            </a:r>
            <a:r>
              <a:rPr lang="en-US" altLang="zh-TW" b="1" smtClean="0">
                <a:latin typeface="新細明體" pitchFamily="18" charset="-120"/>
                <a:ea typeface="新細明體" pitchFamily="18" charset="-120"/>
              </a:rPr>
              <a:t>)</a:t>
            </a:r>
          </a:p>
        </p:txBody>
      </p:sp>
      <p:sp>
        <p:nvSpPr>
          <p:cNvPr id="7" name="投影片編號版面配置區 5"/>
          <p:cNvSpPr>
            <a:spLocks noGrp="1"/>
          </p:cNvSpPr>
          <p:nvPr>
            <p:ph type="sldNum" sz="quarter" idx="12"/>
          </p:nvPr>
        </p:nvSpPr>
        <p:spPr/>
        <p:txBody>
          <a:bodyPr/>
          <a:lstStyle/>
          <a:p>
            <a:pPr>
              <a:defRPr/>
            </a:pPr>
            <a:fld id="{54FD462F-2E44-46F1-9BE8-1B113143EA2C}" type="slidenum">
              <a:rPr lang="en-US" altLang="zh-TW"/>
              <a:pPr>
                <a:defRPr/>
              </a:pPr>
              <a:t>19</a:t>
            </a:fld>
            <a:endParaRPr lang="en-US" altLang="zh-TW"/>
          </a:p>
        </p:txBody>
      </p:sp>
      <p:pic>
        <p:nvPicPr>
          <p:cNvPr id="432132" name="Picture 3" descr="tablehead"/>
          <p:cNvPicPr>
            <a:picLocks noChangeAspect="1" noChangeArrowheads="1"/>
          </p:cNvPicPr>
          <p:nvPr/>
        </p:nvPicPr>
        <p:blipFill>
          <a:blip r:embed="rId4"/>
          <a:srcRect/>
          <a:stretch>
            <a:fillRect/>
          </a:stretch>
        </p:blipFill>
        <p:spPr bwMode="auto">
          <a:xfrm>
            <a:off x="838200" y="1506538"/>
            <a:ext cx="8153400" cy="909637"/>
          </a:xfrm>
          <a:prstGeom prst="rect">
            <a:avLst/>
          </a:prstGeom>
          <a:noFill/>
          <a:ln w="9525">
            <a:noFill/>
            <a:miter lim="800000"/>
            <a:headEnd/>
            <a:tailEnd/>
          </a:ln>
        </p:spPr>
      </p:pic>
      <p:pic>
        <p:nvPicPr>
          <p:cNvPr id="432133" name="Picture 4" descr="b3"/>
          <p:cNvPicPr>
            <a:picLocks noChangeAspect="1" noChangeArrowheads="1"/>
          </p:cNvPicPr>
          <p:nvPr/>
        </p:nvPicPr>
        <p:blipFill>
          <a:blip r:embed="rId5"/>
          <a:srcRect/>
          <a:stretch>
            <a:fillRect/>
          </a:stretch>
        </p:blipFill>
        <p:spPr bwMode="auto">
          <a:xfrm>
            <a:off x="838200" y="2438400"/>
            <a:ext cx="8153400" cy="1520825"/>
          </a:xfrm>
          <a:prstGeom prst="rect">
            <a:avLst/>
          </a:prstGeom>
          <a:noFill/>
          <a:ln w="9525">
            <a:noFill/>
            <a:miter lim="800000"/>
            <a:headEnd/>
            <a:tailEnd/>
          </a:ln>
        </p:spPr>
      </p:pic>
      <p:pic>
        <p:nvPicPr>
          <p:cNvPr id="432134" name="Picture 5" descr="b4"/>
          <p:cNvPicPr>
            <a:picLocks noChangeAspect="1" noChangeArrowheads="1"/>
          </p:cNvPicPr>
          <p:nvPr/>
        </p:nvPicPr>
        <p:blipFill>
          <a:blip r:embed="rId6"/>
          <a:srcRect/>
          <a:stretch>
            <a:fillRect/>
          </a:stretch>
        </p:blipFill>
        <p:spPr bwMode="auto">
          <a:xfrm>
            <a:off x="838200" y="4041775"/>
            <a:ext cx="8153400" cy="1520825"/>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4723"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簡報大綱</a:t>
            </a:r>
          </a:p>
        </p:txBody>
      </p:sp>
      <p:sp>
        <p:nvSpPr>
          <p:cNvPr id="414724" name="Rectangle 3"/>
          <p:cNvSpPr>
            <a:spLocks noGrp="1" noChangeArrowheads="1"/>
          </p:cNvSpPr>
          <p:nvPr>
            <p:ph idx="1"/>
          </p:nvPr>
        </p:nvSpPr>
        <p:spPr/>
        <p:txBody>
          <a:bodyPr/>
          <a:lstStyle/>
          <a:p>
            <a:pPr eaLnBrk="1" hangingPunct="1"/>
            <a:r>
              <a:rPr lang="zh-TW" altLang="en-US" smtClean="0"/>
              <a:t>個案背景介紹</a:t>
            </a:r>
          </a:p>
          <a:p>
            <a:pPr eaLnBrk="1" hangingPunct="1"/>
            <a:r>
              <a:rPr lang="zh-TW" altLang="en-US" smtClean="0"/>
              <a:t>個案面臨的挑戰</a:t>
            </a:r>
          </a:p>
          <a:p>
            <a:pPr eaLnBrk="1" hangingPunct="1"/>
            <a:r>
              <a:rPr lang="zh-TW" altLang="en-US" smtClean="0"/>
              <a:t>個案研究目標</a:t>
            </a:r>
          </a:p>
          <a:p>
            <a:pPr eaLnBrk="1" hangingPunct="1"/>
            <a:r>
              <a:rPr lang="zh-TW" altLang="en-US" smtClean="0"/>
              <a:t>個案工作流程分析</a:t>
            </a:r>
          </a:p>
          <a:p>
            <a:pPr eaLnBrk="1" hangingPunct="1"/>
            <a:r>
              <a:rPr lang="en-US" altLang="zh-TW" smtClean="0"/>
              <a:t>CSF</a:t>
            </a:r>
            <a:r>
              <a:rPr lang="zh-TW" altLang="en-US" smtClean="0"/>
              <a:t>分析與知識列表</a:t>
            </a:r>
          </a:p>
          <a:p>
            <a:pPr eaLnBrk="1" hangingPunct="1"/>
            <a:r>
              <a:rPr lang="zh-TW" altLang="en-US" smtClean="0"/>
              <a:t>知識屬性分析</a:t>
            </a:r>
          </a:p>
          <a:p>
            <a:pPr eaLnBrk="1" hangingPunct="1"/>
            <a:r>
              <a:rPr lang="zh-TW" altLang="en-US" smtClean="0"/>
              <a:t>系統思考觀點的分析</a:t>
            </a:r>
          </a:p>
          <a:p>
            <a:pPr eaLnBrk="1" hangingPunct="1"/>
            <a:r>
              <a:rPr lang="zh-TW" altLang="en-US" smtClean="0"/>
              <a:t>結論與建議</a:t>
            </a:r>
          </a:p>
        </p:txBody>
      </p:sp>
      <p:sp>
        <p:nvSpPr>
          <p:cNvPr id="5" name="投影片編號版面配置區 5"/>
          <p:cNvSpPr>
            <a:spLocks noGrp="1"/>
          </p:cNvSpPr>
          <p:nvPr>
            <p:ph type="sldNum" sz="quarter" idx="12"/>
          </p:nvPr>
        </p:nvSpPr>
        <p:spPr/>
        <p:txBody>
          <a:bodyPr/>
          <a:lstStyle/>
          <a:p>
            <a:pPr>
              <a:defRPr/>
            </a:pPr>
            <a:fld id="{4835B628-473A-403B-B834-A80F156D89DA}" type="slidenum">
              <a:rPr lang="en-US" altLang="zh-TW"/>
              <a:pPr>
                <a:defRPr/>
              </a:pPr>
              <a:t>2</a:t>
            </a:fld>
            <a:endParaRPr lang="en-US" altLang="zh-TW"/>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3155"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知識屬性分析 </a:t>
            </a:r>
            <a:r>
              <a:rPr lang="en-US" altLang="zh-TW" b="1" smtClean="0">
                <a:latin typeface="新細明體" pitchFamily="18" charset="-120"/>
                <a:ea typeface="新細明體" pitchFamily="18" charset="-120"/>
              </a:rPr>
              <a:t>- </a:t>
            </a:r>
            <a:r>
              <a:rPr lang="zh-TW" altLang="en-US" b="1" smtClean="0">
                <a:latin typeface="新細明體" pitchFamily="18" charset="-120"/>
                <a:ea typeface="新細明體" pitchFamily="18" charset="-120"/>
              </a:rPr>
              <a:t>屬性分析表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三</a:t>
            </a:r>
            <a:r>
              <a:rPr lang="en-US" altLang="zh-TW" b="1" smtClean="0">
                <a:latin typeface="新細明體" pitchFamily="18" charset="-120"/>
                <a:ea typeface="新細明體" pitchFamily="18" charset="-120"/>
              </a:rPr>
              <a:t>)</a:t>
            </a:r>
          </a:p>
        </p:txBody>
      </p:sp>
      <p:sp>
        <p:nvSpPr>
          <p:cNvPr id="6" name="投影片編號版面配置區 5"/>
          <p:cNvSpPr>
            <a:spLocks noGrp="1"/>
          </p:cNvSpPr>
          <p:nvPr>
            <p:ph type="sldNum" sz="quarter" idx="12"/>
          </p:nvPr>
        </p:nvSpPr>
        <p:spPr/>
        <p:txBody>
          <a:bodyPr/>
          <a:lstStyle/>
          <a:p>
            <a:pPr>
              <a:defRPr/>
            </a:pPr>
            <a:fld id="{A106F253-19A4-4F21-B507-00698501C3D7}" type="slidenum">
              <a:rPr lang="en-US" altLang="zh-TW"/>
              <a:pPr>
                <a:defRPr/>
              </a:pPr>
              <a:t>20</a:t>
            </a:fld>
            <a:endParaRPr lang="en-US" altLang="zh-TW"/>
          </a:p>
        </p:txBody>
      </p:sp>
      <p:pic>
        <p:nvPicPr>
          <p:cNvPr id="433156" name="Picture 3" descr="tablehead"/>
          <p:cNvPicPr>
            <a:picLocks noChangeAspect="1" noChangeArrowheads="1"/>
          </p:cNvPicPr>
          <p:nvPr/>
        </p:nvPicPr>
        <p:blipFill>
          <a:blip r:embed="rId4"/>
          <a:srcRect/>
          <a:stretch>
            <a:fillRect/>
          </a:stretch>
        </p:blipFill>
        <p:spPr bwMode="auto">
          <a:xfrm>
            <a:off x="838200" y="1506538"/>
            <a:ext cx="8153400" cy="909637"/>
          </a:xfrm>
          <a:prstGeom prst="rect">
            <a:avLst/>
          </a:prstGeom>
          <a:noFill/>
          <a:ln w="9525">
            <a:noFill/>
            <a:miter lim="800000"/>
            <a:headEnd/>
            <a:tailEnd/>
          </a:ln>
        </p:spPr>
      </p:pic>
      <p:pic>
        <p:nvPicPr>
          <p:cNvPr id="433157" name="Picture 4" descr="b5"/>
          <p:cNvPicPr>
            <a:picLocks noChangeAspect="1" noChangeArrowheads="1"/>
          </p:cNvPicPr>
          <p:nvPr/>
        </p:nvPicPr>
        <p:blipFill>
          <a:blip r:embed="rId5"/>
          <a:srcRect/>
          <a:stretch>
            <a:fillRect/>
          </a:stretch>
        </p:blipFill>
        <p:spPr bwMode="auto">
          <a:xfrm>
            <a:off x="838200" y="2438400"/>
            <a:ext cx="8153400" cy="1722438"/>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4180" name="Rectangle 3"/>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知識屬性分析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一</a:t>
            </a:r>
            <a:r>
              <a:rPr lang="en-US" altLang="zh-TW" b="1" smtClean="0">
                <a:latin typeface="新細明體" pitchFamily="18" charset="-120"/>
                <a:ea typeface="新細明體" pitchFamily="18" charset="-120"/>
              </a:rPr>
              <a:t>)</a:t>
            </a:r>
          </a:p>
        </p:txBody>
      </p:sp>
      <p:sp>
        <p:nvSpPr>
          <p:cNvPr id="434181" name="Rectangle 4"/>
          <p:cNvSpPr>
            <a:spLocks noGrp="1" noChangeArrowheads="1"/>
          </p:cNvSpPr>
          <p:nvPr>
            <p:ph idx="1"/>
          </p:nvPr>
        </p:nvSpPr>
        <p:spPr>
          <a:xfrm>
            <a:off x="3962400" y="1143000"/>
            <a:ext cx="4572000" cy="457200"/>
          </a:xfrm>
          <a:noFill/>
        </p:spPr>
        <p:txBody>
          <a:bodyPr/>
          <a:lstStyle/>
          <a:p>
            <a:pPr eaLnBrk="1" hangingPunct="1">
              <a:buFontTx/>
              <a:buNone/>
            </a:pPr>
            <a:r>
              <a:rPr lang="en-US" altLang="zh-TW" sz="2400" b="1" smtClean="0">
                <a:solidFill>
                  <a:srgbClr val="FFFF00"/>
                </a:solidFill>
                <a:latin typeface="新細明體" pitchFamily="18" charset="-120"/>
                <a:cs typeface="Times New Roman" pitchFamily="18" charset="0"/>
              </a:rPr>
              <a:t>『</a:t>
            </a:r>
            <a:r>
              <a:rPr lang="zh-TW" altLang="en-US" sz="2400" b="1" smtClean="0">
                <a:solidFill>
                  <a:srgbClr val="FFFF00"/>
                </a:solidFill>
                <a:ea typeface="新細明體" pitchFamily="18" charset="-120"/>
              </a:rPr>
              <a:t>公司產品知識</a:t>
            </a:r>
            <a:r>
              <a:rPr lang="en-US" altLang="zh-TW" sz="2400" b="1" smtClean="0">
                <a:solidFill>
                  <a:srgbClr val="FFFF00"/>
                </a:solidFill>
                <a:latin typeface="新細明體" pitchFamily="18" charset="-120"/>
                <a:ea typeface="新細明體" pitchFamily="18" charset="-120"/>
              </a:rPr>
              <a:t>』</a:t>
            </a:r>
            <a:r>
              <a:rPr lang="zh-TW" altLang="en-US" sz="2400" b="1" smtClean="0">
                <a:solidFill>
                  <a:srgbClr val="FFFF00"/>
                </a:solidFill>
                <a:ea typeface="新細明體" pitchFamily="18" charset="-120"/>
              </a:rPr>
              <a:t>類的屬性分析</a:t>
            </a:r>
            <a:r>
              <a:rPr kumimoji="0" lang="zh-TW" altLang="en-US" sz="2000" smtClean="0">
                <a:solidFill>
                  <a:srgbClr val="FFFF00"/>
                </a:solidFill>
              </a:rPr>
              <a:t>：</a:t>
            </a:r>
          </a:p>
        </p:txBody>
      </p:sp>
      <p:sp>
        <p:nvSpPr>
          <p:cNvPr id="72" name="投影片編號版面配置區 5"/>
          <p:cNvSpPr>
            <a:spLocks noGrp="1"/>
          </p:cNvSpPr>
          <p:nvPr>
            <p:ph type="sldNum" sz="quarter" idx="12"/>
          </p:nvPr>
        </p:nvSpPr>
        <p:spPr/>
        <p:txBody>
          <a:bodyPr/>
          <a:lstStyle/>
          <a:p>
            <a:pPr>
              <a:defRPr/>
            </a:pPr>
            <a:fld id="{59EB336A-28B2-4181-9ADB-D0C7F3A2D778}" type="slidenum">
              <a:rPr lang="en-US" altLang="zh-TW"/>
              <a:pPr>
                <a:defRPr/>
              </a:pPr>
              <a:t>21</a:t>
            </a:fld>
            <a:endParaRPr lang="en-US" altLang="zh-TW"/>
          </a:p>
        </p:txBody>
      </p:sp>
      <p:sp>
        <p:nvSpPr>
          <p:cNvPr id="434179" name="Rectangle 2"/>
          <p:cNvSpPr>
            <a:spLocks noChangeArrowheads="1"/>
          </p:cNvSpPr>
          <p:nvPr/>
        </p:nvSpPr>
        <p:spPr bwMode="auto">
          <a:xfrm>
            <a:off x="914400" y="990600"/>
            <a:ext cx="8001000" cy="5181600"/>
          </a:xfrm>
          <a:prstGeom prst="rect">
            <a:avLst/>
          </a:prstGeom>
          <a:solidFill>
            <a:srgbClr val="339966"/>
          </a:solidFill>
          <a:ln w="9525">
            <a:noFill/>
            <a:miter lim="800000"/>
            <a:headEnd/>
            <a:tailEnd/>
          </a:ln>
        </p:spPr>
        <p:txBody>
          <a:bodyPr wrap="none" anchor="ctr"/>
          <a:lstStyle/>
          <a:p>
            <a:endParaRPr lang="zh-TW" altLang="en-US"/>
          </a:p>
        </p:txBody>
      </p:sp>
      <p:sp>
        <p:nvSpPr>
          <p:cNvPr id="434182" name="AutoShape 5"/>
          <p:cNvSpPr>
            <a:spLocks noChangeArrowheads="1"/>
          </p:cNvSpPr>
          <p:nvPr/>
        </p:nvSpPr>
        <p:spPr bwMode="auto">
          <a:xfrm>
            <a:off x="2438400" y="1295400"/>
            <a:ext cx="1143000" cy="1066800"/>
          </a:xfrm>
          <a:prstGeom prst="cube">
            <a:avLst>
              <a:gd name="adj" fmla="val 25000"/>
            </a:avLst>
          </a:prstGeom>
          <a:solidFill>
            <a:srgbClr val="FFCCFF"/>
          </a:solidFill>
          <a:ln w="9525">
            <a:noFill/>
            <a:miter lim="800000"/>
            <a:headEnd/>
            <a:tailEnd/>
          </a:ln>
        </p:spPr>
        <p:txBody>
          <a:bodyPr wrap="none" anchor="ctr"/>
          <a:lstStyle/>
          <a:p>
            <a:endParaRPr lang="zh-TW" altLang="en-US"/>
          </a:p>
        </p:txBody>
      </p:sp>
      <p:grpSp>
        <p:nvGrpSpPr>
          <p:cNvPr id="2" name="Group 6"/>
          <p:cNvGrpSpPr>
            <a:grpSpLocks/>
          </p:cNvGrpSpPr>
          <p:nvPr/>
        </p:nvGrpSpPr>
        <p:grpSpPr bwMode="auto">
          <a:xfrm>
            <a:off x="838200" y="1066800"/>
            <a:ext cx="3646488" cy="2727325"/>
            <a:chOff x="-45" y="45"/>
            <a:chExt cx="2259" cy="1765"/>
          </a:xfrm>
        </p:grpSpPr>
        <p:sp>
          <p:nvSpPr>
            <p:cNvPr id="434202" name="Text Box 7"/>
            <p:cNvSpPr txBox="1">
              <a:spLocks noChangeArrowheads="1"/>
            </p:cNvSpPr>
            <p:nvPr/>
          </p:nvSpPr>
          <p:spPr bwMode="auto">
            <a:xfrm>
              <a:off x="-45" y="384"/>
              <a:ext cx="284" cy="939"/>
            </a:xfrm>
            <a:prstGeom prst="rect">
              <a:avLst/>
            </a:prstGeom>
            <a:noFill/>
            <a:ln w="9525">
              <a:noFill/>
              <a:miter lim="800000"/>
              <a:headEnd/>
              <a:tailEnd/>
            </a:ln>
          </p:spPr>
          <p:txBody>
            <a:bodyPr vert="eaVert">
              <a:spAutoFit/>
            </a:bodyPr>
            <a:lstStyle/>
            <a:p>
              <a:pPr algn="ctr"/>
              <a:r>
                <a:rPr kumimoji="0" lang="zh-TW" altLang="en-US" b="1">
                  <a:latin typeface="Times New Roman" pitchFamily="18" charset="0"/>
                  <a:ea typeface="標楷體" pitchFamily="65" charset="-120"/>
                </a:rPr>
                <a:t>處理問題</a:t>
              </a:r>
              <a:endParaRPr kumimoji="0" lang="zh-TW" altLang="en-US" sz="1600" b="1">
                <a:latin typeface="Times New Roman" pitchFamily="18" charset="0"/>
                <a:ea typeface="標楷體" pitchFamily="65" charset="-120"/>
              </a:endParaRPr>
            </a:p>
          </p:txBody>
        </p:sp>
        <p:grpSp>
          <p:nvGrpSpPr>
            <p:cNvPr id="3" name="Group 8"/>
            <p:cNvGrpSpPr>
              <a:grpSpLocks/>
            </p:cNvGrpSpPr>
            <p:nvPr/>
          </p:nvGrpSpPr>
          <p:grpSpPr bwMode="auto">
            <a:xfrm>
              <a:off x="96" y="45"/>
              <a:ext cx="2118" cy="1765"/>
              <a:chOff x="96" y="45"/>
              <a:chExt cx="2118" cy="1765"/>
            </a:xfrm>
          </p:grpSpPr>
          <p:sp>
            <p:nvSpPr>
              <p:cNvPr id="434204" name="Text Box 9"/>
              <p:cNvSpPr txBox="1">
                <a:spLocks noChangeArrowheads="1"/>
              </p:cNvSpPr>
              <p:nvPr/>
            </p:nvSpPr>
            <p:spPr bwMode="auto">
              <a:xfrm>
                <a:off x="1793" y="848"/>
                <a:ext cx="421" cy="376"/>
              </a:xfrm>
              <a:prstGeom prst="rect">
                <a:avLst/>
              </a:prstGeom>
              <a:noFill/>
              <a:ln w="9525">
                <a:noFill/>
                <a:miter lim="800000"/>
                <a:headEnd/>
                <a:tailEnd/>
              </a:ln>
            </p:spPr>
            <p:txBody>
              <a:bodyPr>
                <a:spAutoFit/>
              </a:bodyPr>
              <a:lstStyle/>
              <a:p>
                <a:pPr algn="ctr"/>
                <a:r>
                  <a:rPr kumimoji="0" lang="zh-TW" altLang="en-US" sz="1600" b="1">
                    <a:solidFill>
                      <a:schemeClr val="hlink"/>
                    </a:solidFill>
                    <a:latin typeface="Times New Roman" pitchFamily="18" charset="0"/>
                    <a:ea typeface="標楷體" pitchFamily="65" charset="-120"/>
                  </a:rPr>
                  <a:t>策略層次</a:t>
                </a:r>
              </a:p>
            </p:txBody>
          </p:sp>
          <p:grpSp>
            <p:nvGrpSpPr>
              <p:cNvPr id="4" name="Group 10"/>
              <p:cNvGrpSpPr>
                <a:grpSpLocks/>
              </p:cNvGrpSpPr>
              <p:nvPr/>
            </p:nvGrpSpPr>
            <p:grpSpPr bwMode="auto">
              <a:xfrm>
                <a:off x="446" y="351"/>
                <a:ext cx="996" cy="1023"/>
                <a:chOff x="1008" y="1296"/>
                <a:chExt cx="2448" cy="2160"/>
              </a:xfrm>
            </p:grpSpPr>
            <p:sp>
              <p:nvSpPr>
                <p:cNvPr id="434245" name="Rectangle 11"/>
                <p:cNvSpPr>
                  <a:spLocks noChangeArrowheads="1"/>
                </p:cNvSpPr>
                <p:nvPr/>
              </p:nvSpPr>
              <p:spPr bwMode="auto">
                <a:xfrm>
                  <a:off x="1008" y="1296"/>
                  <a:ext cx="2448" cy="2160"/>
                </a:xfrm>
                <a:prstGeom prst="rect">
                  <a:avLst/>
                </a:prstGeom>
                <a:noFill/>
                <a:ln w="9525">
                  <a:solidFill>
                    <a:srgbClr val="FFFFFF"/>
                  </a:solidFill>
                  <a:miter lim="800000"/>
                  <a:headEnd/>
                  <a:tailEnd/>
                </a:ln>
              </p:spPr>
              <p:txBody>
                <a:bodyPr wrap="none" anchor="ctr"/>
                <a:lstStyle/>
                <a:p>
                  <a:endParaRPr lang="zh-TW" altLang="en-US"/>
                </a:p>
              </p:txBody>
            </p:sp>
            <p:sp>
              <p:nvSpPr>
                <p:cNvPr id="434246" name="Line 12"/>
                <p:cNvSpPr>
                  <a:spLocks noChangeShapeType="1"/>
                </p:cNvSpPr>
                <p:nvPr/>
              </p:nvSpPr>
              <p:spPr bwMode="auto">
                <a:xfrm>
                  <a:off x="1008" y="2400"/>
                  <a:ext cx="2448" cy="0"/>
                </a:xfrm>
                <a:prstGeom prst="line">
                  <a:avLst/>
                </a:prstGeom>
                <a:noFill/>
                <a:ln w="9525">
                  <a:solidFill>
                    <a:srgbClr val="FFFFFF"/>
                  </a:solidFill>
                  <a:round/>
                  <a:headEnd/>
                  <a:tailEnd/>
                </a:ln>
              </p:spPr>
              <p:txBody>
                <a:bodyPr/>
                <a:lstStyle/>
                <a:p>
                  <a:endParaRPr lang="zh-TW" altLang="en-US"/>
                </a:p>
              </p:txBody>
            </p:sp>
            <p:sp>
              <p:nvSpPr>
                <p:cNvPr id="434247" name="Line 13"/>
                <p:cNvSpPr>
                  <a:spLocks noChangeShapeType="1"/>
                </p:cNvSpPr>
                <p:nvPr/>
              </p:nvSpPr>
              <p:spPr bwMode="auto">
                <a:xfrm>
                  <a:off x="2256" y="1296"/>
                  <a:ext cx="0" cy="2160"/>
                </a:xfrm>
                <a:prstGeom prst="line">
                  <a:avLst/>
                </a:prstGeom>
                <a:noFill/>
                <a:ln w="9525">
                  <a:solidFill>
                    <a:srgbClr val="FFFFFF"/>
                  </a:solidFill>
                  <a:round/>
                  <a:headEnd/>
                  <a:tailEnd/>
                </a:ln>
              </p:spPr>
              <p:txBody>
                <a:bodyPr/>
                <a:lstStyle/>
                <a:p>
                  <a:endParaRPr lang="zh-TW" altLang="en-US"/>
                </a:p>
              </p:txBody>
            </p:sp>
          </p:grpSp>
          <p:sp>
            <p:nvSpPr>
              <p:cNvPr id="434206" name="Line 14"/>
              <p:cNvSpPr>
                <a:spLocks noChangeShapeType="1"/>
              </p:cNvSpPr>
              <p:nvPr/>
            </p:nvSpPr>
            <p:spPr bwMode="auto">
              <a:xfrm flipV="1">
                <a:off x="1442" y="56"/>
                <a:ext cx="351" cy="295"/>
              </a:xfrm>
              <a:prstGeom prst="line">
                <a:avLst/>
              </a:prstGeom>
              <a:noFill/>
              <a:ln w="9525">
                <a:solidFill>
                  <a:srgbClr val="FFFFFF"/>
                </a:solidFill>
                <a:round/>
                <a:headEnd/>
                <a:tailEnd/>
              </a:ln>
            </p:spPr>
            <p:txBody>
              <a:bodyPr/>
              <a:lstStyle/>
              <a:p>
                <a:endParaRPr lang="zh-TW" altLang="en-US"/>
              </a:p>
            </p:txBody>
          </p:sp>
          <p:sp>
            <p:nvSpPr>
              <p:cNvPr id="434207" name="Line 15"/>
              <p:cNvSpPr>
                <a:spLocks noChangeShapeType="1"/>
              </p:cNvSpPr>
              <p:nvPr/>
            </p:nvSpPr>
            <p:spPr bwMode="auto">
              <a:xfrm flipV="1">
                <a:off x="1442" y="1078"/>
                <a:ext cx="351" cy="296"/>
              </a:xfrm>
              <a:prstGeom prst="line">
                <a:avLst/>
              </a:prstGeom>
              <a:noFill/>
              <a:ln w="9525">
                <a:solidFill>
                  <a:srgbClr val="FFFFFF"/>
                </a:solidFill>
                <a:round/>
                <a:headEnd/>
                <a:tailEnd/>
              </a:ln>
            </p:spPr>
            <p:txBody>
              <a:bodyPr/>
              <a:lstStyle/>
              <a:p>
                <a:endParaRPr lang="zh-TW" altLang="en-US"/>
              </a:p>
            </p:txBody>
          </p:sp>
          <p:sp>
            <p:nvSpPr>
              <p:cNvPr id="434208" name="Line 16"/>
              <p:cNvSpPr>
                <a:spLocks noChangeShapeType="1"/>
              </p:cNvSpPr>
              <p:nvPr/>
            </p:nvSpPr>
            <p:spPr bwMode="auto">
              <a:xfrm flipV="1">
                <a:off x="446" y="56"/>
                <a:ext cx="351" cy="295"/>
              </a:xfrm>
              <a:prstGeom prst="line">
                <a:avLst/>
              </a:prstGeom>
              <a:noFill/>
              <a:ln w="9525">
                <a:solidFill>
                  <a:srgbClr val="FFFFFF"/>
                </a:solidFill>
                <a:round/>
                <a:headEnd/>
                <a:tailEnd/>
              </a:ln>
            </p:spPr>
            <p:txBody>
              <a:bodyPr/>
              <a:lstStyle/>
              <a:p>
                <a:endParaRPr lang="zh-TW" altLang="en-US"/>
              </a:p>
            </p:txBody>
          </p:sp>
          <p:sp>
            <p:nvSpPr>
              <p:cNvPr id="434209" name="Line 17"/>
              <p:cNvSpPr>
                <a:spLocks noChangeShapeType="1"/>
              </p:cNvSpPr>
              <p:nvPr/>
            </p:nvSpPr>
            <p:spPr bwMode="auto">
              <a:xfrm>
                <a:off x="1793" y="56"/>
                <a:ext cx="0" cy="1022"/>
              </a:xfrm>
              <a:prstGeom prst="line">
                <a:avLst/>
              </a:prstGeom>
              <a:noFill/>
              <a:ln w="9525">
                <a:solidFill>
                  <a:srgbClr val="FFFFFF"/>
                </a:solidFill>
                <a:round/>
                <a:headEnd/>
                <a:tailEnd/>
              </a:ln>
            </p:spPr>
            <p:txBody>
              <a:bodyPr/>
              <a:lstStyle/>
              <a:p>
                <a:endParaRPr lang="zh-TW" altLang="en-US"/>
              </a:p>
            </p:txBody>
          </p:sp>
          <p:sp>
            <p:nvSpPr>
              <p:cNvPr id="434210" name="Line 18"/>
              <p:cNvSpPr>
                <a:spLocks noChangeShapeType="1"/>
              </p:cNvSpPr>
              <p:nvPr/>
            </p:nvSpPr>
            <p:spPr bwMode="auto">
              <a:xfrm>
                <a:off x="797" y="56"/>
                <a:ext cx="996" cy="0"/>
              </a:xfrm>
              <a:prstGeom prst="line">
                <a:avLst/>
              </a:prstGeom>
              <a:noFill/>
              <a:ln w="9525">
                <a:solidFill>
                  <a:srgbClr val="FFFFFF"/>
                </a:solidFill>
                <a:round/>
                <a:headEnd/>
                <a:tailEnd/>
              </a:ln>
            </p:spPr>
            <p:txBody>
              <a:bodyPr/>
              <a:lstStyle/>
              <a:p>
                <a:endParaRPr lang="zh-TW" altLang="en-US"/>
              </a:p>
            </p:txBody>
          </p:sp>
          <p:sp>
            <p:nvSpPr>
              <p:cNvPr id="434211" name="Line 19"/>
              <p:cNvSpPr>
                <a:spLocks noChangeShapeType="1"/>
              </p:cNvSpPr>
              <p:nvPr/>
            </p:nvSpPr>
            <p:spPr bwMode="auto">
              <a:xfrm flipV="1">
                <a:off x="954" y="56"/>
                <a:ext cx="351" cy="295"/>
              </a:xfrm>
              <a:prstGeom prst="line">
                <a:avLst/>
              </a:prstGeom>
              <a:noFill/>
              <a:ln w="9525">
                <a:solidFill>
                  <a:srgbClr val="FFFFFF"/>
                </a:solidFill>
                <a:round/>
                <a:headEnd/>
                <a:tailEnd/>
              </a:ln>
            </p:spPr>
            <p:txBody>
              <a:bodyPr/>
              <a:lstStyle/>
              <a:p>
                <a:endParaRPr lang="zh-TW" altLang="en-US"/>
              </a:p>
            </p:txBody>
          </p:sp>
          <p:sp>
            <p:nvSpPr>
              <p:cNvPr id="434212" name="Line 20"/>
              <p:cNvSpPr>
                <a:spLocks noChangeShapeType="1"/>
              </p:cNvSpPr>
              <p:nvPr/>
            </p:nvSpPr>
            <p:spPr bwMode="auto">
              <a:xfrm flipV="1">
                <a:off x="1442" y="578"/>
                <a:ext cx="351" cy="296"/>
              </a:xfrm>
              <a:prstGeom prst="line">
                <a:avLst/>
              </a:prstGeom>
              <a:noFill/>
              <a:ln w="9525">
                <a:solidFill>
                  <a:srgbClr val="FFFFFF"/>
                </a:solidFill>
                <a:round/>
                <a:headEnd/>
                <a:tailEnd/>
              </a:ln>
            </p:spPr>
            <p:txBody>
              <a:bodyPr/>
              <a:lstStyle/>
              <a:p>
                <a:endParaRPr lang="zh-TW" altLang="en-US"/>
              </a:p>
            </p:txBody>
          </p:sp>
          <p:sp>
            <p:nvSpPr>
              <p:cNvPr id="434213" name="Line 21"/>
              <p:cNvSpPr>
                <a:spLocks noChangeShapeType="1"/>
              </p:cNvSpPr>
              <p:nvPr/>
            </p:nvSpPr>
            <p:spPr bwMode="auto">
              <a:xfrm>
                <a:off x="1285" y="56"/>
                <a:ext cx="0" cy="1022"/>
              </a:xfrm>
              <a:prstGeom prst="line">
                <a:avLst/>
              </a:prstGeom>
              <a:noFill/>
              <a:ln w="9525">
                <a:solidFill>
                  <a:srgbClr val="FFFFFF"/>
                </a:solidFill>
                <a:prstDash val="dash"/>
                <a:round/>
                <a:headEnd/>
                <a:tailEnd/>
              </a:ln>
            </p:spPr>
            <p:txBody>
              <a:bodyPr/>
              <a:lstStyle/>
              <a:p>
                <a:endParaRPr lang="zh-TW" altLang="en-US"/>
              </a:p>
            </p:txBody>
          </p:sp>
          <p:sp>
            <p:nvSpPr>
              <p:cNvPr id="434214" name="Line 22"/>
              <p:cNvSpPr>
                <a:spLocks noChangeShapeType="1"/>
              </p:cNvSpPr>
              <p:nvPr/>
            </p:nvSpPr>
            <p:spPr bwMode="auto">
              <a:xfrm>
                <a:off x="797" y="56"/>
                <a:ext cx="0" cy="1022"/>
              </a:xfrm>
              <a:prstGeom prst="line">
                <a:avLst/>
              </a:prstGeom>
              <a:noFill/>
              <a:ln w="9525">
                <a:solidFill>
                  <a:srgbClr val="FFFFFF"/>
                </a:solidFill>
                <a:prstDash val="dash"/>
                <a:round/>
                <a:headEnd/>
                <a:tailEnd/>
              </a:ln>
            </p:spPr>
            <p:txBody>
              <a:bodyPr/>
              <a:lstStyle/>
              <a:p>
                <a:endParaRPr lang="zh-TW" altLang="en-US"/>
              </a:p>
            </p:txBody>
          </p:sp>
          <p:sp>
            <p:nvSpPr>
              <p:cNvPr id="434215" name="Line 23"/>
              <p:cNvSpPr>
                <a:spLocks noChangeShapeType="1"/>
              </p:cNvSpPr>
              <p:nvPr/>
            </p:nvSpPr>
            <p:spPr bwMode="auto">
              <a:xfrm flipV="1">
                <a:off x="465" y="1078"/>
                <a:ext cx="352" cy="296"/>
              </a:xfrm>
              <a:prstGeom prst="line">
                <a:avLst/>
              </a:prstGeom>
              <a:noFill/>
              <a:ln w="9525">
                <a:solidFill>
                  <a:srgbClr val="FFFFFF"/>
                </a:solidFill>
                <a:prstDash val="dash"/>
                <a:round/>
                <a:headEnd/>
                <a:tailEnd/>
              </a:ln>
            </p:spPr>
            <p:txBody>
              <a:bodyPr/>
              <a:lstStyle/>
              <a:p>
                <a:endParaRPr lang="zh-TW" altLang="en-US"/>
              </a:p>
            </p:txBody>
          </p:sp>
          <p:sp>
            <p:nvSpPr>
              <p:cNvPr id="434216" name="Line 24"/>
              <p:cNvSpPr>
                <a:spLocks noChangeShapeType="1"/>
              </p:cNvSpPr>
              <p:nvPr/>
            </p:nvSpPr>
            <p:spPr bwMode="auto">
              <a:xfrm>
                <a:off x="797" y="1078"/>
                <a:ext cx="996" cy="0"/>
              </a:xfrm>
              <a:prstGeom prst="line">
                <a:avLst/>
              </a:prstGeom>
              <a:noFill/>
              <a:ln w="9525">
                <a:solidFill>
                  <a:srgbClr val="FFFFFF"/>
                </a:solidFill>
                <a:prstDash val="dash"/>
                <a:round/>
                <a:headEnd/>
                <a:tailEnd/>
              </a:ln>
            </p:spPr>
            <p:txBody>
              <a:bodyPr/>
              <a:lstStyle/>
              <a:p>
                <a:endParaRPr lang="zh-TW" altLang="en-US"/>
              </a:p>
            </p:txBody>
          </p:sp>
          <p:sp>
            <p:nvSpPr>
              <p:cNvPr id="434217" name="Text Box 25"/>
              <p:cNvSpPr txBox="1">
                <a:spLocks noChangeArrowheads="1"/>
              </p:cNvSpPr>
              <p:nvPr/>
            </p:nvSpPr>
            <p:spPr bwMode="auto">
              <a:xfrm>
                <a:off x="1528" y="1332"/>
                <a:ext cx="381" cy="376"/>
              </a:xfrm>
              <a:prstGeom prst="rect">
                <a:avLst/>
              </a:prstGeom>
              <a:noFill/>
              <a:ln w="9525">
                <a:noFill/>
                <a:miter lim="800000"/>
                <a:headEnd/>
                <a:tailEnd/>
              </a:ln>
            </p:spPr>
            <p:txBody>
              <a:bodyPr>
                <a:spAutoFit/>
              </a:bodyPr>
              <a:lstStyle/>
              <a:p>
                <a:pPr algn="ctr"/>
                <a:r>
                  <a:rPr kumimoji="0" lang="zh-TW" altLang="en-US" sz="1600" b="1">
                    <a:solidFill>
                      <a:srgbClr val="00FF00"/>
                    </a:solidFill>
                    <a:latin typeface="Times New Roman" pitchFamily="18" charset="0"/>
                    <a:ea typeface="標楷體" pitchFamily="65" charset="-120"/>
                  </a:rPr>
                  <a:t>作業層次</a:t>
                </a:r>
              </a:p>
            </p:txBody>
          </p:sp>
          <p:sp>
            <p:nvSpPr>
              <p:cNvPr id="434218" name="Line 26"/>
              <p:cNvSpPr>
                <a:spLocks noChangeShapeType="1"/>
              </p:cNvSpPr>
              <p:nvPr/>
            </p:nvSpPr>
            <p:spPr bwMode="auto">
              <a:xfrm>
                <a:off x="641" y="192"/>
                <a:ext cx="996" cy="0"/>
              </a:xfrm>
              <a:prstGeom prst="line">
                <a:avLst/>
              </a:prstGeom>
              <a:noFill/>
              <a:ln w="9525">
                <a:solidFill>
                  <a:srgbClr val="FFFFFF"/>
                </a:solidFill>
                <a:round/>
                <a:headEnd/>
                <a:tailEnd/>
              </a:ln>
            </p:spPr>
            <p:txBody>
              <a:bodyPr/>
              <a:lstStyle/>
              <a:p>
                <a:endParaRPr lang="zh-TW" altLang="en-US"/>
              </a:p>
            </p:txBody>
          </p:sp>
          <p:sp>
            <p:nvSpPr>
              <p:cNvPr id="434219" name="Line 27"/>
              <p:cNvSpPr>
                <a:spLocks noChangeShapeType="1"/>
              </p:cNvSpPr>
              <p:nvPr/>
            </p:nvSpPr>
            <p:spPr bwMode="auto">
              <a:xfrm>
                <a:off x="1637" y="192"/>
                <a:ext cx="0" cy="1023"/>
              </a:xfrm>
              <a:prstGeom prst="line">
                <a:avLst/>
              </a:prstGeom>
              <a:noFill/>
              <a:ln w="9525">
                <a:solidFill>
                  <a:srgbClr val="FFFFFF"/>
                </a:solidFill>
                <a:round/>
                <a:headEnd/>
                <a:tailEnd/>
              </a:ln>
            </p:spPr>
            <p:txBody>
              <a:bodyPr/>
              <a:lstStyle/>
              <a:p>
                <a:endParaRPr lang="zh-TW" altLang="en-US"/>
              </a:p>
            </p:txBody>
          </p:sp>
          <p:sp>
            <p:nvSpPr>
              <p:cNvPr id="434220" name="Line 28"/>
              <p:cNvSpPr>
                <a:spLocks noChangeShapeType="1"/>
              </p:cNvSpPr>
              <p:nvPr/>
            </p:nvSpPr>
            <p:spPr bwMode="auto">
              <a:xfrm flipV="1">
                <a:off x="954" y="1078"/>
                <a:ext cx="351" cy="296"/>
              </a:xfrm>
              <a:prstGeom prst="line">
                <a:avLst/>
              </a:prstGeom>
              <a:noFill/>
              <a:ln w="9525">
                <a:solidFill>
                  <a:srgbClr val="FFFFFF"/>
                </a:solidFill>
                <a:prstDash val="dash"/>
                <a:round/>
                <a:headEnd/>
                <a:tailEnd/>
              </a:ln>
            </p:spPr>
            <p:txBody>
              <a:bodyPr/>
              <a:lstStyle/>
              <a:p>
                <a:endParaRPr lang="zh-TW" altLang="en-US"/>
              </a:p>
            </p:txBody>
          </p:sp>
          <p:sp>
            <p:nvSpPr>
              <p:cNvPr id="434221" name="Line 29"/>
              <p:cNvSpPr>
                <a:spLocks noChangeShapeType="1"/>
              </p:cNvSpPr>
              <p:nvPr/>
            </p:nvSpPr>
            <p:spPr bwMode="auto">
              <a:xfrm>
                <a:off x="641" y="1215"/>
                <a:ext cx="996" cy="0"/>
              </a:xfrm>
              <a:prstGeom prst="line">
                <a:avLst/>
              </a:prstGeom>
              <a:noFill/>
              <a:ln w="9525">
                <a:solidFill>
                  <a:srgbClr val="FFFFFF"/>
                </a:solidFill>
                <a:prstDash val="dash"/>
                <a:round/>
                <a:headEnd/>
                <a:tailEnd/>
              </a:ln>
            </p:spPr>
            <p:txBody>
              <a:bodyPr/>
              <a:lstStyle/>
              <a:p>
                <a:endParaRPr lang="zh-TW" altLang="en-US"/>
              </a:p>
            </p:txBody>
          </p:sp>
          <p:sp>
            <p:nvSpPr>
              <p:cNvPr id="434222" name="Line 30"/>
              <p:cNvSpPr>
                <a:spLocks noChangeShapeType="1"/>
              </p:cNvSpPr>
              <p:nvPr/>
            </p:nvSpPr>
            <p:spPr bwMode="auto">
              <a:xfrm>
                <a:off x="641" y="215"/>
                <a:ext cx="0" cy="1022"/>
              </a:xfrm>
              <a:prstGeom prst="line">
                <a:avLst/>
              </a:prstGeom>
              <a:noFill/>
              <a:ln w="9525">
                <a:solidFill>
                  <a:srgbClr val="FFFFFF"/>
                </a:solidFill>
                <a:prstDash val="dash"/>
                <a:round/>
                <a:headEnd/>
                <a:tailEnd/>
              </a:ln>
            </p:spPr>
            <p:txBody>
              <a:bodyPr/>
              <a:lstStyle/>
              <a:p>
                <a:endParaRPr lang="zh-TW" altLang="en-US"/>
              </a:p>
            </p:txBody>
          </p:sp>
          <p:sp>
            <p:nvSpPr>
              <p:cNvPr id="434223" name="Line 31"/>
              <p:cNvSpPr>
                <a:spLocks noChangeShapeType="1"/>
              </p:cNvSpPr>
              <p:nvPr/>
            </p:nvSpPr>
            <p:spPr bwMode="auto">
              <a:xfrm flipV="1">
                <a:off x="446" y="578"/>
                <a:ext cx="351" cy="296"/>
              </a:xfrm>
              <a:prstGeom prst="line">
                <a:avLst/>
              </a:prstGeom>
              <a:noFill/>
              <a:ln w="9525">
                <a:solidFill>
                  <a:srgbClr val="FFFFFF"/>
                </a:solidFill>
                <a:prstDash val="dash"/>
                <a:round/>
                <a:headEnd/>
                <a:tailEnd/>
              </a:ln>
            </p:spPr>
            <p:txBody>
              <a:bodyPr/>
              <a:lstStyle/>
              <a:p>
                <a:endParaRPr lang="zh-TW" altLang="en-US"/>
              </a:p>
            </p:txBody>
          </p:sp>
          <p:sp>
            <p:nvSpPr>
              <p:cNvPr id="434224" name="Line 32"/>
              <p:cNvSpPr>
                <a:spLocks noChangeShapeType="1"/>
              </p:cNvSpPr>
              <p:nvPr/>
            </p:nvSpPr>
            <p:spPr bwMode="auto">
              <a:xfrm>
                <a:off x="797" y="578"/>
                <a:ext cx="996" cy="0"/>
              </a:xfrm>
              <a:prstGeom prst="line">
                <a:avLst/>
              </a:prstGeom>
              <a:noFill/>
              <a:ln w="9525">
                <a:solidFill>
                  <a:srgbClr val="FFFFFF"/>
                </a:solidFill>
                <a:prstDash val="dash"/>
                <a:round/>
                <a:headEnd/>
                <a:tailEnd/>
              </a:ln>
            </p:spPr>
            <p:txBody>
              <a:bodyPr/>
              <a:lstStyle/>
              <a:p>
                <a:endParaRPr lang="zh-TW" altLang="en-US"/>
              </a:p>
            </p:txBody>
          </p:sp>
          <p:sp>
            <p:nvSpPr>
              <p:cNvPr id="434225" name="Line 33"/>
              <p:cNvSpPr>
                <a:spLocks noChangeShapeType="1"/>
              </p:cNvSpPr>
              <p:nvPr/>
            </p:nvSpPr>
            <p:spPr bwMode="auto">
              <a:xfrm flipV="1">
                <a:off x="954" y="578"/>
                <a:ext cx="351" cy="296"/>
              </a:xfrm>
              <a:prstGeom prst="line">
                <a:avLst/>
              </a:prstGeom>
              <a:noFill/>
              <a:ln w="9525">
                <a:solidFill>
                  <a:srgbClr val="FFFFFF"/>
                </a:solidFill>
                <a:prstDash val="dash"/>
                <a:round/>
                <a:headEnd/>
                <a:tailEnd/>
              </a:ln>
            </p:spPr>
            <p:txBody>
              <a:bodyPr/>
              <a:lstStyle/>
              <a:p>
                <a:endParaRPr lang="zh-TW" altLang="en-US"/>
              </a:p>
            </p:txBody>
          </p:sp>
          <p:sp>
            <p:nvSpPr>
              <p:cNvPr id="434226" name="Line 34"/>
              <p:cNvSpPr>
                <a:spLocks noChangeShapeType="1"/>
              </p:cNvSpPr>
              <p:nvPr/>
            </p:nvSpPr>
            <p:spPr bwMode="auto">
              <a:xfrm>
                <a:off x="641" y="715"/>
                <a:ext cx="996" cy="0"/>
              </a:xfrm>
              <a:prstGeom prst="line">
                <a:avLst/>
              </a:prstGeom>
              <a:noFill/>
              <a:ln w="9525">
                <a:solidFill>
                  <a:srgbClr val="FFFFFF"/>
                </a:solidFill>
                <a:prstDash val="dash"/>
                <a:round/>
                <a:headEnd/>
                <a:tailEnd/>
              </a:ln>
            </p:spPr>
            <p:txBody>
              <a:bodyPr/>
              <a:lstStyle/>
              <a:p>
                <a:endParaRPr lang="zh-TW" altLang="en-US"/>
              </a:p>
            </p:txBody>
          </p:sp>
          <p:sp>
            <p:nvSpPr>
              <p:cNvPr id="434227" name="Line 35"/>
              <p:cNvSpPr>
                <a:spLocks noChangeShapeType="1"/>
              </p:cNvSpPr>
              <p:nvPr/>
            </p:nvSpPr>
            <p:spPr bwMode="auto">
              <a:xfrm>
                <a:off x="1129" y="192"/>
                <a:ext cx="0" cy="1023"/>
              </a:xfrm>
              <a:prstGeom prst="line">
                <a:avLst/>
              </a:prstGeom>
              <a:noFill/>
              <a:ln w="9525">
                <a:solidFill>
                  <a:srgbClr val="FFFFFF"/>
                </a:solidFill>
                <a:prstDash val="dash"/>
                <a:round/>
                <a:headEnd/>
                <a:tailEnd/>
              </a:ln>
            </p:spPr>
            <p:txBody>
              <a:bodyPr/>
              <a:lstStyle/>
              <a:p>
                <a:endParaRPr lang="zh-TW" altLang="en-US"/>
              </a:p>
            </p:txBody>
          </p:sp>
          <p:sp>
            <p:nvSpPr>
              <p:cNvPr id="434228" name="Text Box 36"/>
              <p:cNvSpPr txBox="1">
                <a:spLocks noChangeArrowheads="1"/>
              </p:cNvSpPr>
              <p:nvPr/>
            </p:nvSpPr>
            <p:spPr bwMode="auto">
              <a:xfrm>
                <a:off x="1793" y="1238"/>
                <a:ext cx="112" cy="218"/>
              </a:xfrm>
              <a:prstGeom prst="rect">
                <a:avLst/>
              </a:prstGeom>
              <a:noFill/>
              <a:ln w="9525">
                <a:noFill/>
                <a:miter lim="800000"/>
                <a:headEnd/>
                <a:tailEnd/>
              </a:ln>
            </p:spPr>
            <p:txBody>
              <a:bodyPr wrap="none">
                <a:spAutoFit/>
              </a:bodyPr>
              <a:lstStyle/>
              <a:p>
                <a:pPr algn="ctr"/>
                <a:endParaRPr kumimoji="0" lang="zh-TW" altLang="zh-TW" sz="1600">
                  <a:latin typeface="Times New Roman" pitchFamily="18" charset="0"/>
                  <a:ea typeface="標楷體" pitchFamily="65" charset="-120"/>
                </a:endParaRPr>
              </a:p>
            </p:txBody>
          </p:sp>
          <p:sp>
            <p:nvSpPr>
              <p:cNvPr id="434229" name="Text Box 37"/>
              <p:cNvSpPr txBox="1">
                <a:spLocks noChangeArrowheads="1"/>
              </p:cNvSpPr>
              <p:nvPr/>
            </p:nvSpPr>
            <p:spPr bwMode="auto">
              <a:xfrm>
                <a:off x="1371" y="45"/>
                <a:ext cx="177" cy="218"/>
              </a:xfrm>
              <a:prstGeom prst="rect">
                <a:avLst/>
              </a:prstGeom>
              <a:noFill/>
              <a:ln w="9525">
                <a:noFill/>
                <a:miter lim="800000"/>
                <a:headEnd/>
                <a:tailEnd/>
              </a:ln>
            </p:spPr>
            <p:txBody>
              <a:bodyPr wrap="none">
                <a:spAutoFit/>
              </a:bodyPr>
              <a:lstStyle/>
              <a:p>
                <a:pPr algn="ctr"/>
                <a:r>
                  <a:rPr kumimoji="0" lang="en-US" altLang="zh-TW" sz="1600" b="1">
                    <a:solidFill>
                      <a:schemeClr val="hlink"/>
                    </a:solidFill>
                    <a:latin typeface="Times New Roman" pitchFamily="18" charset="0"/>
                    <a:ea typeface="標楷體" pitchFamily="65" charset="-120"/>
                  </a:rPr>
                  <a:t>1</a:t>
                </a:r>
              </a:p>
            </p:txBody>
          </p:sp>
          <p:sp>
            <p:nvSpPr>
              <p:cNvPr id="434230" name="Text Box 38"/>
              <p:cNvSpPr txBox="1">
                <a:spLocks noChangeArrowheads="1"/>
              </p:cNvSpPr>
              <p:nvPr/>
            </p:nvSpPr>
            <p:spPr bwMode="auto">
              <a:xfrm>
                <a:off x="1198" y="193"/>
                <a:ext cx="177" cy="218"/>
              </a:xfrm>
              <a:prstGeom prst="rect">
                <a:avLst/>
              </a:prstGeom>
              <a:noFill/>
              <a:ln w="9525">
                <a:noFill/>
                <a:miter lim="800000"/>
                <a:headEnd/>
                <a:tailEnd/>
              </a:ln>
            </p:spPr>
            <p:txBody>
              <a:bodyPr wrap="none">
                <a:spAutoFit/>
              </a:bodyPr>
              <a:lstStyle/>
              <a:p>
                <a:pPr algn="ctr"/>
                <a:r>
                  <a:rPr kumimoji="0" lang="en-US" altLang="zh-TW" sz="1600" b="1">
                    <a:solidFill>
                      <a:srgbClr val="FF66CC"/>
                    </a:solidFill>
                    <a:latin typeface="Times New Roman" pitchFamily="18" charset="0"/>
                    <a:ea typeface="標楷體" pitchFamily="65" charset="-120"/>
                  </a:rPr>
                  <a:t>2</a:t>
                </a:r>
              </a:p>
            </p:txBody>
          </p:sp>
          <p:sp>
            <p:nvSpPr>
              <p:cNvPr id="434231" name="Text Box 39"/>
              <p:cNvSpPr txBox="1">
                <a:spLocks noChangeArrowheads="1"/>
              </p:cNvSpPr>
              <p:nvPr/>
            </p:nvSpPr>
            <p:spPr bwMode="auto">
              <a:xfrm>
                <a:off x="1317"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1"/>
                    </a:solidFill>
                    <a:latin typeface="Times New Roman" pitchFamily="18" charset="0"/>
                    <a:ea typeface="標楷體" pitchFamily="65" charset="-120"/>
                  </a:rPr>
                  <a:t>3</a:t>
                </a:r>
              </a:p>
            </p:txBody>
          </p:sp>
          <p:sp>
            <p:nvSpPr>
              <p:cNvPr id="434232" name="Text Box 40"/>
              <p:cNvSpPr txBox="1">
                <a:spLocks noChangeArrowheads="1"/>
              </p:cNvSpPr>
              <p:nvPr/>
            </p:nvSpPr>
            <p:spPr bwMode="auto">
              <a:xfrm>
                <a:off x="1135" y="1213"/>
                <a:ext cx="177" cy="218"/>
              </a:xfrm>
              <a:prstGeom prst="rect">
                <a:avLst/>
              </a:prstGeom>
              <a:noFill/>
              <a:ln w="9525">
                <a:noFill/>
                <a:miter lim="800000"/>
                <a:headEnd/>
                <a:tailEnd/>
              </a:ln>
            </p:spPr>
            <p:txBody>
              <a:bodyPr wrap="none">
                <a:spAutoFit/>
              </a:bodyPr>
              <a:lstStyle/>
              <a:p>
                <a:pPr algn="ctr"/>
                <a:r>
                  <a:rPr kumimoji="0" lang="en-US" altLang="zh-TW" sz="1600" b="1">
                    <a:latin typeface="Times New Roman" pitchFamily="18" charset="0"/>
                    <a:ea typeface="標楷體" pitchFamily="65" charset="-120"/>
                  </a:rPr>
                  <a:t>4</a:t>
                </a:r>
              </a:p>
            </p:txBody>
          </p:sp>
          <p:sp>
            <p:nvSpPr>
              <p:cNvPr id="434233" name="Text Box 41"/>
              <p:cNvSpPr txBox="1">
                <a:spLocks noChangeArrowheads="1"/>
              </p:cNvSpPr>
              <p:nvPr/>
            </p:nvSpPr>
            <p:spPr bwMode="auto">
              <a:xfrm>
                <a:off x="843" y="45"/>
                <a:ext cx="177" cy="218"/>
              </a:xfrm>
              <a:prstGeom prst="rect">
                <a:avLst/>
              </a:prstGeom>
              <a:noFill/>
              <a:ln w="9525">
                <a:noFill/>
                <a:miter lim="800000"/>
                <a:headEnd/>
                <a:tailEnd/>
              </a:ln>
            </p:spPr>
            <p:txBody>
              <a:bodyPr wrap="none">
                <a:spAutoFit/>
              </a:bodyPr>
              <a:lstStyle/>
              <a:p>
                <a:pPr algn="ctr"/>
                <a:r>
                  <a:rPr kumimoji="0" lang="en-US" altLang="zh-TW" sz="1600" b="1">
                    <a:solidFill>
                      <a:srgbClr val="6600FF"/>
                    </a:solidFill>
                    <a:latin typeface="Times New Roman" pitchFamily="18" charset="0"/>
                    <a:ea typeface="標楷體" pitchFamily="65" charset="-120"/>
                  </a:rPr>
                  <a:t>5</a:t>
                </a:r>
              </a:p>
            </p:txBody>
          </p:sp>
          <p:sp>
            <p:nvSpPr>
              <p:cNvPr id="434234" name="Text Box 42"/>
              <p:cNvSpPr txBox="1">
                <a:spLocks noChangeArrowheads="1"/>
              </p:cNvSpPr>
              <p:nvPr/>
            </p:nvSpPr>
            <p:spPr bwMode="auto">
              <a:xfrm>
                <a:off x="775" y="193"/>
                <a:ext cx="177" cy="218"/>
              </a:xfrm>
              <a:prstGeom prst="rect">
                <a:avLst/>
              </a:prstGeom>
              <a:noFill/>
              <a:ln w="9525">
                <a:noFill/>
                <a:miter lim="800000"/>
                <a:headEnd/>
                <a:tailEnd/>
              </a:ln>
            </p:spPr>
            <p:txBody>
              <a:bodyPr wrap="none">
                <a:spAutoFit/>
              </a:bodyPr>
              <a:lstStyle/>
              <a:p>
                <a:pPr algn="ctr"/>
                <a:r>
                  <a:rPr kumimoji="0" lang="en-US" altLang="zh-TW" sz="1600" b="1">
                    <a:solidFill>
                      <a:srgbClr val="009900"/>
                    </a:solidFill>
                    <a:latin typeface="Times New Roman" pitchFamily="18" charset="0"/>
                    <a:ea typeface="標楷體" pitchFamily="65" charset="-120"/>
                  </a:rPr>
                  <a:t>6</a:t>
                </a:r>
              </a:p>
            </p:txBody>
          </p:sp>
          <p:sp>
            <p:nvSpPr>
              <p:cNvPr id="434235" name="Text Box 43"/>
              <p:cNvSpPr txBox="1">
                <a:spLocks noChangeArrowheads="1"/>
              </p:cNvSpPr>
              <p:nvPr/>
            </p:nvSpPr>
            <p:spPr bwMode="auto">
              <a:xfrm>
                <a:off x="819"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2"/>
                    </a:solidFill>
                    <a:latin typeface="Times New Roman" pitchFamily="18" charset="0"/>
                    <a:ea typeface="標楷體" pitchFamily="65" charset="-120"/>
                  </a:rPr>
                  <a:t>7</a:t>
                </a:r>
              </a:p>
            </p:txBody>
          </p:sp>
          <p:sp>
            <p:nvSpPr>
              <p:cNvPr id="434236" name="Text Box 44"/>
              <p:cNvSpPr txBox="1">
                <a:spLocks noChangeArrowheads="1"/>
              </p:cNvSpPr>
              <p:nvPr/>
            </p:nvSpPr>
            <p:spPr bwMode="auto">
              <a:xfrm>
                <a:off x="642" y="1213"/>
                <a:ext cx="177" cy="218"/>
              </a:xfrm>
              <a:prstGeom prst="rect">
                <a:avLst/>
              </a:prstGeom>
              <a:noFill/>
              <a:ln w="9525">
                <a:noFill/>
                <a:miter lim="800000"/>
                <a:headEnd/>
                <a:tailEnd/>
              </a:ln>
            </p:spPr>
            <p:txBody>
              <a:bodyPr wrap="none">
                <a:spAutoFit/>
              </a:bodyPr>
              <a:lstStyle/>
              <a:p>
                <a:pPr algn="ctr"/>
                <a:r>
                  <a:rPr kumimoji="0" lang="en-US" altLang="zh-TW" sz="1600" b="1">
                    <a:solidFill>
                      <a:srgbClr val="00FF00"/>
                    </a:solidFill>
                    <a:latin typeface="Times New Roman" pitchFamily="18" charset="0"/>
                    <a:ea typeface="標楷體" pitchFamily="65" charset="-120"/>
                  </a:rPr>
                  <a:t>8</a:t>
                </a:r>
              </a:p>
            </p:txBody>
          </p:sp>
          <p:sp>
            <p:nvSpPr>
              <p:cNvPr id="434237" name="Line 45"/>
              <p:cNvSpPr>
                <a:spLocks noChangeShapeType="1"/>
              </p:cNvSpPr>
              <p:nvPr/>
            </p:nvSpPr>
            <p:spPr bwMode="auto">
              <a:xfrm>
                <a:off x="253" y="623"/>
                <a:ext cx="0" cy="419"/>
              </a:xfrm>
              <a:prstGeom prst="line">
                <a:avLst/>
              </a:prstGeom>
              <a:noFill/>
              <a:ln w="57150">
                <a:solidFill>
                  <a:srgbClr val="990099"/>
                </a:solidFill>
                <a:round/>
                <a:headEnd type="triangle" w="med" len="med"/>
                <a:tailEnd type="triangle" w="med" len="med"/>
              </a:ln>
            </p:spPr>
            <p:txBody>
              <a:bodyPr/>
              <a:lstStyle/>
              <a:p>
                <a:endParaRPr lang="zh-TW" altLang="en-US"/>
              </a:p>
            </p:txBody>
          </p:sp>
          <p:sp>
            <p:nvSpPr>
              <p:cNvPr id="434238" name="Line 46"/>
              <p:cNvSpPr>
                <a:spLocks noChangeShapeType="1"/>
              </p:cNvSpPr>
              <p:nvPr/>
            </p:nvSpPr>
            <p:spPr bwMode="auto">
              <a:xfrm flipV="1">
                <a:off x="753" y="1481"/>
                <a:ext cx="333" cy="5"/>
              </a:xfrm>
              <a:prstGeom prst="line">
                <a:avLst/>
              </a:prstGeom>
              <a:noFill/>
              <a:ln w="44450">
                <a:solidFill>
                  <a:srgbClr val="990099"/>
                </a:solidFill>
                <a:round/>
                <a:headEnd type="triangle" w="med" len="med"/>
                <a:tailEnd type="triangle" w="med" len="med"/>
              </a:ln>
            </p:spPr>
            <p:txBody>
              <a:bodyPr/>
              <a:lstStyle/>
              <a:p>
                <a:endParaRPr lang="zh-TW" altLang="en-US"/>
              </a:p>
            </p:txBody>
          </p:sp>
          <p:sp>
            <p:nvSpPr>
              <p:cNvPr id="434239" name="Line 47"/>
              <p:cNvSpPr>
                <a:spLocks noChangeShapeType="1"/>
              </p:cNvSpPr>
              <p:nvPr/>
            </p:nvSpPr>
            <p:spPr bwMode="auto">
              <a:xfrm rot="21482212" flipV="1">
                <a:off x="1717" y="1213"/>
                <a:ext cx="204" cy="161"/>
              </a:xfrm>
              <a:prstGeom prst="line">
                <a:avLst/>
              </a:prstGeom>
              <a:noFill/>
              <a:ln w="38100">
                <a:solidFill>
                  <a:srgbClr val="990099"/>
                </a:solidFill>
                <a:round/>
                <a:headEnd type="triangle" w="med" len="med"/>
                <a:tailEnd type="triangle" w="med" len="med"/>
              </a:ln>
            </p:spPr>
            <p:txBody>
              <a:bodyPr/>
              <a:lstStyle/>
              <a:p>
                <a:endParaRPr lang="zh-TW" altLang="en-US"/>
              </a:p>
            </p:txBody>
          </p:sp>
          <p:sp>
            <p:nvSpPr>
              <p:cNvPr id="434240" name="Text Box 48" descr="寬右斜對角線"/>
              <p:cNvSpPr txBox="1">
                <a:spLocks noChangeArrowheads="1"/>
              </p:cNvSpPr>
              <p:nvPr/>
            </p:nvSpPr>
            <p:spPr bwMode="auto">
              <a:xfrm>
                <a:off x="96" y="254"/>
                <a:ext cx="375"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未將發生</a:t>
                </a:r>
              </a:p>
            </p:txBody>
          </p:sp>
          <p:sp>
            <p:nvSpPr>
              <p:cNvPr id="434241" name="Text Box 49" descr="寬右斜對角線"/>
              <p:cNvSpPr txBox="1">
                <a:spLocks noChangeArrowheads="1"/>
              </p:cNvSpPr>
              <p:nvPr/>
            </p:nvSpPr>
            <p:spPr bwMode="auto">
              <a:xfrm>
                <a:off x="1084"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高關連</a:t>
                </a:r>
              </a:p>
            </p:txBody>
          </p:sp>
          <p:sp>
            <p:nvSpPr>
              <p:cNvPr id="434242" name="Text Box 50" descr="寬右斜對角線"/>
              <p:cNvSpPr txBox="1">
                <a:spLocks noChangeArrowheads="1"/>
              </p:cNvSpPr>
              <p:nvPr/>
            </p:nvSpPr>
            <p:spPr bwMode="auto">
              <a:xfrm>
                <a:off x="257"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低關連</a:t>
                </a:r>
              </a:p>
            </p:txBody>
          </p:sp>
          <p:sp>
            <p:nvSpPr>
              <p:cNvPr id="434243" name="Text Box 51" descr="寬右斜對角線"/>
              <p:cNvSpPr txBox="1">
                <a:spLocks noChangeArrowheads="1"/>
              </p:cNvSpPr>
              <p:nvPr/>
            </p:nvSpPr>
            <p:spPr bwMode="auto">
              <a:xfrm>
                <a:off x="96" y="1018"/>
                <a:ext cx="378"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正已發生</a:t>
                </a:r>
              </a:p>
            </p:txBody>
          </p:sp>
          <p:sp>
            <p:nvSpPr>
              <p:cNvPr id="434244" name="Text Box 52" descr="寬右斜對角線"/>
              <p:cNvSpPr txBox="1">
                <a:spLocks noChangeArrowheads="1"/>
              </p:cNvSpPr>
              <p:nvPr/>
            </p:nvSpPr>
            <p:spPr bwMode="auto">
              <a:xfrm>
                <a:off x="512" y="1573"/>
                <a:ext cx="806" cy="237"/>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a:t>
                </a:r>
                <a:endParaRPr kumimoji="0" lang="zh-TW" altLang="en-US" sz="1600" b="1">
                  <a:latin typeface="Times New Roman" pitchFamily="18" charset="0"/>
                  <a:ea typeface="標楷體" pitchFamily="65" charset="-120"/>
                </a:endParaRPr>
              </a:p>
            </p:txBody>
          </p:sp>
        </p:grpSp>
      </p:grpSp>
      <p:sp>
        <p:nvSpPr>
          <p:cNvPr id="434184" name="Rectangle 53" descr="褐色大理石"/>
          <p:cNvSpPr>
            <a:spLocks noChangeArrowheads="1"/>
          </p:cNvSpPr>
          <p:nvPr/>
        </p:nvSpPr>
        <p:spPr bwMode="auto">
          <a:xfrm>
            <a:off x="2667000" y="4724400"/>
            <a:ext cx="990600" cy="838200"/>
          </a:xfrm>
          <a:prstGeom prst="rect">
            <a:avLst/>
          </a:prstGeom>
          <a:blipFill dpi="0" rotWithShape="0">
            <a:blip r:embed="rId4"/>
            <a:srcRect/>
            <a:tile tx="0" ty="0" sx="100000" sy="100000" flip="none" algn="tl"/>
          </a:blipFill>
          <a:ln w="9525">
            <a:solidFill>
              <a:srgbClr val="99CCFF"/>
            </a:solidFill>
            <a:miter lim="800000"/>
            <a:headEnd/>
            <a:tailEnd/>
          </a:ln>
        </p:spPr>
        <p:txBody>
          <a:bodyPr wrap="none" anchor="ctr"/>
          <a:lstStyle/>
          <a:p>
            <a:endParaRPr lang="zh-TW" altLang="en-US"/>
          </a:p>
        </p:txBody>
      </p:sp>
      <p:grpSp>
        <p:nvGrpSpPr>
          <p:cNvPr id="5" name="Group 54"/>
          <p:cNvGrpSpPr>
            <a:grpSpLocks/>
          </p:cNvGrpSpPr>
          <p:nvPr/>
        </p:nvGrpSpPr>
        <p:grpSpPr bwMode="auto">
          <a:xfrm>
            <a:off x="990600" y="3800475"/>
            <a:ext cx="3146425" cy="2370138"/>
            <a:chOff x="-53" y="2206"/>
            <a:chExt cx="2351" cy="1741"/>
          </a:xfrm>
        </p:grpSpPr>
        <p:sp>
          <p:nvSpPr>
            <p:cNvPr id="434187" name="Rectangle 55" descr="寬右斜對角線"/>
            <p:cNvSpPr>
              <a:spLocks noChangeArrowheads="1"/>
            </p:cNvSpPr>
            <p:nvPr/>
          </p:nvSpPr>
          <p:spPr bwMode="auto">
            <a:xfrm>
              <a:off x="424" y="2234"/>
              <a:ext cx="1497" cy="1252"/>
            </a:xfrm>
            <a:prstGeom prst="rect">
              <a:avLst/>
            </a:prstGeom>
            <a:noFill/>
            <a:ln w="9525">
              <a:solidFill>
                <a:srgbClr val="FFFFFF"/>
              </a:solidFill>
              <a:miter lim="800000"/>
              <a:headEnd/>
              <a:tailEnd/>
            </a:ln>
          </p:spPr>
          <p:txBody>
            <a:bodyPr wrap="none" anchor="ctr"/>
            <a:lstStyle/>
            <a:p>
              <a:endParaRPr lang="zh-TW" altLang="en-US"/>
            </a:p>
          </p:txBody>
        </p:sp>
        <p:sp>
          <p:nvSpPr>
            <p:cNvPr id="434188" name="Line 56"/>
            <p:cNvSpPr>
              <a:spLocks noChangeShapeType="1"/>
            </p:cNvSpPr>
            <p:nvPr/>
          </p:nvSpPr>
          <p:spPr bwMode="auto">
            <a:xfrm>
              <a:off x="424" y="2865"/>
              <a:ext cx="1485" cy="0"/>
            </a:xfrm>
            <a:prstGeom prst="line">
              <a:avLst/>
            </a:prstGeom>
            <a:noFill/>
            <a:ln w="9525">
              <a:solidFill>
                <a:srgbClr val="FFFFFF"/>
              </a:solidFill>
              <a:prstDash val="dash"/>
              <a:round/>
              <a:headEnd/>
              <a:tailEnd/>
            </a:ln>
          </p:spPr>
          <p:txBody>
            <a:bodyPr wrap="none" anchor="ctr"/>
            <a:lstStyle/>
            <a:p>
              <a:endParaRPr lang="zh-TW" altLang="en-US"/>
            </a:p>
          </p:txBody>
        </p:sp>
        <p:sp>
          <p:nvSpPr>
            <p:cNvPr id="434189" name="Line 57"/>
            <p:cNvSpPr>
              <a:spLocks noChangeShapeType="1"/>
            </p:cNvSpPr>
            <p:nvPr/>
          </p:nvSpPr>
          <p:spPr bwMode="auto">
            <a:xfrm>
              <a:off x="1197" y="2234"/>
              <a:ext cx="0" cy="1252"/>
            </a:xfrm>
            <a:prstGeom prst="line">
              <a:avLst/>
            </a:prstGeom>
            <a:noFill/>
            <a:ln w="9525">
              <a:solidFill>
                <a:srgbClr val="FFFFFF"/>
              </a:solidFill>
              <a:prstDash val="dash"/>
              <a:round/>
              <a:headEnd/>
              <a:tailEnd/>
            </a:ln>
          </p:spPr>
          <p:txBody>
            <a:bodyPr wrap="none" anchor="ctr"/>
            <a:lstStyle/>
            <a:p>
              <a:endParaRPr lang="zh-TW" altLang="en-US"/>
            </a:p>
          </p:txBody>
        </p:sp>
        <p:sp>
          <p:nvSpPr>
            <p:cNvPr id="434190" name="Text Box 58"/>
            <p:cNvSpPr txBox="1">
              <a:spLocks noChangeArrowheads="1"/>
            </p:cNvSpPr>
            <p:nvPr/>
          </p:nvSpPr>
          <p:spPr bwMode="auto">
            <a:xfrm>
              <a:off x="-53" y="2400"/>
              <a:ext cx="343" cy="1009"/>
            </a:xfrm>
            <a:prstGeom prst="rect">
              <a:avLst/>
            </a:prstGeom>
            <a:noFill/>
            <a:ln w="9525">
              <a:noFill/>
              <a:miter lim="800000"/>
              <a:headEnd/>
              <a:tailEnd/>
            </a:ln>
          </p:spPr>
          <p:txBody>
            <a:bodyPr vert="eaVert">
              <a:spAutoFit/>
            </a:bodyPr>
            <a:lstStyle/>
            <a:p>
              <a:pPr algn="ctr"/>
              <a:endParaRPr kumimoji="0" lang="zh-TW" altLang="zh-TW" b="1">
                <a:latin typeface="Times New Roman" pitchFamily="18" charset="0"/>
                <a:ea typeface="標楷體" pitchFamily="65" charset="-120"/>
              </a:endParaRPr>
            </a:p>
          </p:txBody>
        </p:sp>
        <p:sp>
          <p:nvSpPr>
            <p:cNvPr id="434191" name="Text Box 59" descr="寬右斜對角線"/>
            <p:cNvSpPr txBox="1">
              <a:spLocks noChangeArrowheads="1"/>
            </p:cNvSpPr>
            <p:nvPr/>
          </p:nvSpPr>
          <p:spPr bwMode="auto">
            <a:xfrm>
              <a:off x="-41" y="3677"/>
              <a:ext cx="2339" cy="270"/>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關係解決問題有效程度</a:t>
              </a:r>
              <a:endParaRPr kumimoji="0" lang="zh-TW" altLang="en-US">
                <a:solidFill>
                  <a:srgbClr val="FF0000"/>
                </a:solidFill>
                <a:latin typeface="Times New Roman" pitchFamily="18" charset="0"/>
                <a:ea typeface="標楷體" pitchFamily="65" charset="-120"/>
              </a:endParaRPr>
            </a:p>
          </p:txBody>
        </p:sp>
        <p:sp>
          <p:nvSpPr>
            <p:cNvPr id="434192" name="Rectangle 60" descr="寬右斜對角線"/>
            <p:cNvSpPr>
              <a:spLocks noChangeArrowheads="1"/>
            </p:cNvSpPr>
            <p:nvPr/>
          </p:nvSpPr>
          <p:spPr bwMode="auto">
            <a:xfrm>
              <a:off x="307"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低</a:t>
              </a:r>
              <a:endParaRPr kumimoji="0" lang="zh-TW" altLang="en-US" sz="1600" b="1">
                <a:solidFill>
                  <a:srgbClr val="00FF00"/>
                </a:solidFill>
                <a:latin typeface="Times New Roman" pitchFamily="18" charset="0"/>
                <a:ea typeface="標楷體" pitchFamily="65" charset="-120"/>
              </a:endParaRPr>
            </a:p>
          </p:txBody>
        </p:sp>
        <p:sp>
          <p:nvSpPr>
            <p:cNvPr id="434193" name="Rectangle 61" descr="寬右斜對角線"/>
            <p:cNvSpPr>
              <a:spLocks noChangeArrowheads="1"/>
            </p:cNvSpPr>
            <p:nvPr/>
          </p:nvSpPr>
          <p:spPr bwMode="auto">
            <a:xfrm>
              <a:off x="1684"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高</a:t>
              </a:r>
              <a:endParaRPr kumimoji="0" lang="zh-TW" altLang="en-US" sz="1600" b="1">
                <a:solidFill>
                  <a:srgbClr val="00FF00"/>
                </a:solidFill>
                <a:latin typeface="Times New Roman" pitchFamily="18" charset="0"/>
                <a:ea typeface="標楷體" pitchFamily="65" charset="-120"/>
              </a:endParaRPr>
            </a:p>
          </p:txBody>
        </p:sp>
        <p:sp>
          <p:nvSpPr>
            <p:cNvPr id="434194" name="Rectangle 62" descr="寬右斜對角線"/>
            <p:cNvSpPr>
              <a:spLocks noChangeArrowheads="1"/>
            </p:cNvSpPr>
            <p:nvPr/>
          </p:nvSpPr>
          <p:spPr bwMode="auto">
            <a:xfrm>
              <a:off x="-23" y="324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其他層</a:t>
              </a:r>
              <a:endParaRPr kumimoji="0" lang="zh-TW" altLang="en-US" sz="1600" b="1">
                <a:solidFill>
                  <a:srgbClr val="00FF00"/>
                </a:solidFill>
                <a:latin typeface="Times New Roman" pitchFamily="18" charset="0"/>
                <a:ea typeface="標楷體" pitchFamily="65" charset="-120"/>
              </a:endParaRPr>
            </a:p>
          </p:txBody>
        </p:sp>
        <p:sp>
          <p:nvSpPr>
            <p:cNvPr id="434195" name="Rectangle 63" descr="寬右斜對角線"/>
            <p:cNvSpPr>
              <a:spLocks noChangeArrowheads="1"/>
            </p:cNvSpPr>
            <p:nvPr/>
          </p:nvSpPr>
          <p:spPr bwMode="auto">
            <a:xfrm>
              <a:off x="-23" y="220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策略層</a:t>
              </a:r>
              <a:endParaRPr kumimoji="0" lang="zh-TW" altLang="en-US" sz="1600" b="1">
                <a:solidFill>
                  <a:srgbClr val="00FF00"/>
                </a:solidFill>
                <a:latin typeface="Times New Roman" pitchFamily="18" charset="0"/>
                <a:ea typeface="標楷體" pitchFamily="65" charset="-120"/>
              </a:endParaRPr>
            </a:p>
          </p:txBody>
        </p:sp>
        <p:sp>
          <p:nvSpPr>
            <p:cNvPr id="434196" name="Line 64"/>
            <p:cNvSpPr>
              <a:spLocks noChangeShapeType="1"/>
            </p:cNvSpPr>
            <p:nvPr/>
          </p:nvSpPr>
          <p:spPr bwMode="auto">
            <a:xfrm>
              <a:off x="768" y="3600"/>
              <a:ext cx="840" cy="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34197" name="Line 65"/>
            <p:cNvSpPr>
              <a:spLocks noChangeShapeType="1"/>
            </p:cNvSpPr>
            <p:nvPr/>
          </p:nvSpPr>
          <p:spPr bwMode="auto">
            <a:xfrm>
              <a:off x="288" y="2496"/>
              <a:ext cx="0" cy="72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34198" name="Rectangle 66" descr="寬右斜對角線"/>
            <p:cNvSpPr>
              <a:spLocks noChangeArrowheads="1"/>
            </p:cNvSpPr>
            <p:nvPr/>
          </p:nvSpPr>
          <p:spPr bwMode="auto">
            <a:xfrm>
              <a:off x="1201" y="2327"/>
              <a:ext cx="654"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經營關鍵知識</a:t>
              </a:r>
            </a:p>
          </p:txBody>
        </p:sp>
        <p:sp>
          <p:nvSpPr>
            <p:cNvPr id="434199" name="Rectangle 67" descr="寬右斜對角線"/>
            <p:cNvSpPr>
              <a:spLocks noChangeArrowheads="1"/>
            </p:cNvSpPr>
            <p:nvPr/>
          </p:nvSpPr>
          <p:spPr bwMode="auto">
            <a:xfrm>
              <a:off x="1201" y="2951"/>
              <a:ext cx="654"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營運關鍵知識</a:t>
              </a:r>
            </a:p>
          </p:txBody>
        </p:sp>
        <p:sp>
          <p:nvSpPr>
            <p:cNvPr id="434200" name="Rectangle 68" descr="寬右斜對角線"/>
            <p:cNvSpPr>
              <a:spLocks noChangeArrowheads="1"/>
            </p:cNvSpPr>
            <p:nvPr/>
          </p:nvSpPr>
          <p:spPr bwMode="auto">
            <a:xfrm>
              <a:off x="480" y="2327"/>
              <a:ext cx="655"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經營缺口知識</a:t>
              </a:r>
            </a:p>
          </p:txBody>
        </p:sp>
        <p:sp>
          <p:nvSpPr>
            <p:cNvPr id="434201" name="Rectangle 69" descr="寬右斜對角線"/>
            <p:cNvSpPr>
              <a:spLocks noChangeArrowheads="1"/>
            </p:cNvSpPr>
            <p:nvPr/>
          </p:nvSpPr>
          <p:spPr bwMode="auto">
            <a:xfrm>
              <a:off x="480" y="2951"/>
              <a:ext cx="655"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營運缺口知識</a:t>
              </a:r>
            </a:p>
          </p:txBody>
        </p:sp>
      </p:grpSp>
      <p:sp>
        <p:nvSpPr>
          <p:cNvPr id="434186" name="Text Box 70"/>
          <p:cNvSpPr txBox="1">
            <a:spLocks noChangeArrowheads="1"/>
          </p:cNvSpPr>
          <p:nvPr/>
        </p:nvSpPr>
        <p:spPr bwMode="auto">
          <a:xfrm>
            <a:off x="4419600" y="1997075"/>
            <a:ext cx="4419600" cy="2838450"/>
          </a:xfrm>
          <a:prstGeom prst="rect">
            <a:avLst/>
          </a:prstGeom>
          <a:noFill/>
          <a:ln w="9525">
            <a:noFill/>
            <a:miter lim="800000"/>
            <a:headEnd/>
            <a:tailEnd/>
          </a:ln>
        </p:spPr>
        <p:txBody>
          <a:bodyPr anchor="ctr">
            <a:spAutoFit/>
          </a:bodyPr>
          <a:lstStyle/>
          <a:p>
            <a:pPr fontAlgn="ctr">
              <a:lnSpc>
                <a:spcPct val="90000"/>
              </a:lnSpc>
              <a:buFont typeface="Wingdings" pitchFamily="2" charset="2"/>
              <a:buChar char="&amp;"/>
            </a:pPr>
            <a:r>
              <a:rPr kumimoji="0" lang="zh-TW" altLang="en-US" sz="2000" u="sng">
                <a:solidFill>
                  <a:srgbClr val="FFFF00"/>
                </a:solidFill>
                <a:latin typeface="新細明體" pitchFamily="18" charset="-120"/>
              </a:rPr>
              <a:t>關於「公司產品知識」的知識</a:t>
            </a:r>
          </a:p>
          <a:p>
            <a:pPr fontAlgn="ctr">
              <a:lnSpc>
                <a:spcPct val="90000"/>
              </a:lnSpc>
              <a:buFont typeface="Wingdings" pitchFamily="2" charset="2"/>
              <a:buChar char="&amp;"/>
            </a:pPr>
            <a:endParaRPr kumimoji="0" lang="zh-TW" altLang="en-US" sz="2000" u="sng">
              <a:solidFill>
                <a:srgbClr val="FFFF00"/>
              </a:solidFill>
              <a:latin typeface="新細明體" pitchFamily="18" charset="-120"/>
              <a:sym typeface="Monotype Sorts" pitchFamily="2" charset="2"/>
            </a:endParaRPr>
          </a:p>
          <a:p>
            <a:pPr marL="812800" lvl="1" indent="-355600" fontAlgn="ctr">
              <a:lnSpc>
                <a:spcPct val="90000"/>
              </a:lnSpc>
              <a:buFont typeface="Monotype Sorts" pitchFamily="2" charset="2"/>
              <a:buChar char="+"/>
            </a:pPr>
            <a:r>
              <a:rPr kumimoji="0" lang="zh-TW" altLang="en-US" sz="2000">
                <a:solidFill>
                  <a:srgbClr val="FFFF00"/>
                </a:solidFill>
                <a:ea typeface="標楷體" pitchFamily="65" charset="-120"/>
              </a:rPr>
              <a:t> </a:t>
            </a:r>
            <a:r>
              <a:rPr kumimoji="0" lang="en-US" altLang="zh-TW" sz="2000">
                <a:solidFill>
                  <a:srgbClr val="FFFF00"/>
                </a:solidFill>
                <a:ea typeface="標楷體" pitchFamily="65" charset="-120"/>
              </a:rPr>
              <a:t>Domain 2</a:t>
            </a:r>
            <a:endParaRPr kumimoji="0" lang="en-US" altLang="zh-TW" sz="2000">
              <a:solidFill>
                <a:srgbClr val="FFFF00"/>
              </a:solidFill>
              <a:latin typeface="新細明體" pitchFamily="18" charset="-120"/>
              <a:sym typeface="Monotype Sorts" pitchFamily="2" charset="2"/>
            </a:endParaRPr>
          </a:p>
          <a:p>
            <a:pPr marL="812800" lvl="1" indent="-355600" fontAlgn="ctr">
              <a:lnSpc>
                <a:spcPct val="90000"/>
              </a:lnSpc>
              <a:buFont typeface="Monotype Sorts" pitchFamily="2" charset="2"/>
              <a:buChar char="+"/>
            </a:pPr>
            <a:r>
              <a:rPr kumimoji="0" lang="en-US" altLang="zh-TW" sz="2000">
                <a:solidFill>
                  <a:srgbClr val="FFFF00"/>
                </a:solidFill>
                <a:latin typeface="新細明體" pitchFamily="18" charset="-120"/>
              </a:rPr>
              <a:t> </a:t>
            </a:r>
            <a:r>
              <a:rPr kumimoji="0" lang="zh-TW" altLang="en-US" sz="2000">
                <a:solidFill>
                  <a:srgbClr val="FFFF00"/>
                </a:solidFill>
                <a:latin typeface="新細明體" pitchFamily="18" charset="-120"/>
              </a:rPr>
              <a:t>存在於作業層次。</a:t>
            </a:r>
          </a:p>
          <a:p>
            <a:pPr marL="812800" lvl="1" indent="-355600" fontAlgn="ctr">
              <a:lnSpc>
                <a:spcPct val="90000"/>
              </a:lnSpc>
              <a:buFont typeface="Monotype Sorts" pitchFamily="2" charset="2"/>
              <a:buChar char="+"/>
            </a:pPr>
            <a:r>
              <a:rPr kumimoji="0" lang="zh-TW" altLang="en-US" sz="2000">
                <a:solidFill>
                  <a:srgbClr val="FFFF00"/>
                </a:solidFill>
                <a:latin typeface="新細明體" pitchFamily="18" charset="-120"/>
              </a:rPr>
              <a:t>重點在對於產品的理解與活用。</a:t>
            </a:r>
          </a:p>
          <a:p>
            <a:pPr marL="812800" lvl="1" indent="-355600" fontAlgn="ctr">
              <a:lnSpc>
                <a:spcPct val="90000"/>
              </a:lnSpc>
              <a:buFont typeface="Monotype Sorts" pitchFamily="2" charset="2"/>
              <a:buNone/>
            </a:pPr>
            <a:r>
              <a:rPr kumimoji="0" lang="zh-TW" altLang="en-US" sz="2000">
                <a:solidFill>
                  <a:srgbClr val="FFFF00"/>
                </a:solidFill>
                <a:latin typeface="新細明體" pitchFamily="18" charset="-120"/>
                <a:sym typeface="Monotype Sorts" pitchFamily="2" charset="2"/>
              </a:rPr>
              <a:t> </a:t>
            </a:r>
            <a:r>
              <a:rPr kumimoji="0" lang="zh-TW" altLang="en-US" sz="2000">
                <a:solidFill>
                  <a:srgbClr val="FFFF00"/>
                </a:solidFill>
                <a:latin typeface="新細明體" pitchFamily="18" charset="-120"/>
              </a:rPr>
              <a:t>攸關解決方案的規劃。</a:t>
            </a:r>
          </a:p>
          <a:p>
            <a:pPr marL="812800" lvl="1" indent="-355600" fontAlgn="ctr">
              <a:lnSpc>
                <a:spcPct val="90000"/>
              </a:lnSpc>
            </a:pPr>
            <a:r>
              <a:rPr kumimoji="0" lang="zh-TW" altLang="en-US" sz="2000">
                <a:solidFill>
                  <a:srgbClr val="FFFF00"/>
                </a:solidFill>
                <a:latin typeface="新細明體" pitchFamily="18" charset="-120"/>
                <a:sym typeface="Monotype Sorts" pitchFamily="2" charset="2"/>
              </a:rPr>
              <a:t> </a:t>
            </a:r>
            <a:r>
              <a:rPr kumimoji="0" lang="zh-TW" altLang="en-US" sz="2000">
                <a:solidFill>
                  <a:srgbClr val="FFFF00"/>
                </a:solidFill>
                <a:latin typeface="新細明體" pitchFamily="18" charset="-120"/>
              </a:rPr>
              <a:t>與</a:t>
            </a:r>
            <a:r>
              <a:rPr kumimoji="0" lang="en-US" altLang="zh-TW" sz="2000">
                <a:solidFill>
                  <a:srgbClr val="FFFF00"/>
                </a:solidFill>
                <a:latin typeface="新細明體" pitchFamily="18" charset="-120"/>
              </a:rPr>
              <a:t>CSF</a:t>
            </a:r>
            <a:r>
              <a:rPr kumimoji="0" lang="zh-TW" altLang="en-US" sz="2000">
                <a:solidFill>
                  <a:srgbClr val="FFFF00"/>
                </a:solidFill>
                <a:latin typeface="新細明體" pitchFamily="18" charset="-120"/>
              </a:rPr>
              <a:t>關聯性高，影響工作品質之重點。</a:t>
            </a:r>
          </a:p>
          <a:p>
            <a:pPr marL="812800" lvl="1" indent="-355600" fontAlgn="ctr">
              <a:lnSpc>
                <a:spcPct val="90000"/>
              </a:lnSpc>
            </a:pPr>
            <a:r>
              <a:rPr kumimoji="0" lang="zh-TW" altLang="en-US" sz="2000">
                <a:solidFill>
                  <a:srgbClr val="FFFF00"/>
                </a:solidFill>
                <a:latin typeface="新細明體" pitchFamily="18" charset="-120"/>
                <a:sym typeface="Monotype Sorts" pitchFamily="2" charset="2"/>
              </a:rPr>
              <a:t> 多項工作</a:t>
            </a:r>
            <a:r>
              <a:rPr kumimoji="0" lang="zh-TW" altLang="en-US" sz="2000">
                <a:solidFill>
                  <a:srgbClr val="FFFF00"/>
                </a:solidFill>
                <a:latin typeface="新細明體" pitchFamily="18" charset="-120"/>
              </a:rPr>
              <a:t>之必備相關知識</a:t>
            </a:r>
            <a:r>
              <a:rPr kumimoji="0" lang="zh-TW" altLang="en-US" sz="2000">
                <a:solidFill>
                  <a:srgbClr val="CCFF99"/>
                </a:solidFill>
                <a:latin typeface="新細明體" pitchFamily="18" charset="-120"/>
              </a:rPr>
              <a:t>。</a:t>
            </a:r>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5204" name="Rectangle 3"/>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知識屬性分析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二</a:t>
            </a:r>
            <a:r>
              <a:rPr lang="en-US" altLang="zh-TW" b="1" smtClean="0">
                <a:latin typeface="新細明體" pitchFamily="18" charset="-120"/>
                <a:ea typeface="新細明體" pitchFamily="18" charset="-120"/>
              </a:rPr>
              <a:t>)</a:t>
            </a:r>
          </a:p>
        </p:txBody>
      </p:sp>
      <p:sp>
        <p:nvSpPr>
          <p:cNvPr id="435205" name="Rectangle 4"/>
          <p:cNvSpPr>
            <a:spLocks noGrp="1" noChangeArrowheads="1"/>
          </p:cNvSpPr>
          <p:nvPr>
            <p:ph idx="1"/>
          </p:nvPr>
        </p:nvSpPr>
        <p:spPr>
          <a:xfrm>
            <a:off x="3962400" y="1143000"/>
            <a:ext cx="4572000" cy="457200"/>
          </a:xfrm>
          <a:noFill/>
        </p:spPr>
        <p:txBody>
          <a:bodyPr/>
          <a:lstStyle/>
          <a:p>
            <a:pPr eaLnBrk="1" hangingPunct="1">
              <a:lnSpc>
                <a:spcPct val="90000"/>
              </a:lnSpc>
              <a:buFontTx/>
              <a:buNone/>
            </a:pPr>
            <a:r>
              <a:rPr lang="en-US" altLang="zh-TW" sz="2400" b="1" smtClean="0">
                <a:solidFill>
                  <a:srgbClr val="FFFF00"/>
                </a:solidFill>
                <a:latin typeface="新細明體" pitchFamily="18" charset="-120"/>
                <a:cs typeface="Times New Roman" pitchFamily="18" charset="0"/>
              </a:rPr>
              <a:t>『</a:t>
            </a:r>
            <a:r>
              <a:rPr lang="zh-TW" altLang="en-US" sz="2400" b="1" smtClean="0">
                <a:solidFill>
                  <a:srgbClr val="FFFF00"/>
                </a:solidFill>
                <a:latin typeface="新細明體" pitchFamily="18" charset="-120"/>
                <a:ea typeface="新細明體" pitchFamily="18" charset="-120"/>
              </a:rPr>
              <a:t>程式設計開發知識</a:t>
            </a:r>
            <a:r>
              <a:rPr lang="en-US" altLang="zh-TW" sz="2400" b="1" smtClean="0">
                <a:solidFill>
                  <a:srgbClr val="FFFF00"/>
                </a:solidFill>
                <a:latin typeface="新細明體" pitchFamily="18" charset="-120"/>
                <a:ea typeface="新細明體" pitchFamily="18" charset="-120"/>
              </a:rPr>
              <a:t>』</a:t>
            </a:r>
            <a:r>
              <a:rPr lang="zh-TW" altLang="en-US" sz="2400" b="1" smtClean="0">
                <a:solidFill>
                  <a:srgbClr val="FFFF00"/>
                </a:solidFill>
                <a:ea typeface="新細明體" pitchFamily="18" charset="-120"/>
              </a:rPr>
              <a:t>類的屬性分析</a:t>
            </a:r>
            <a:r>
              <a:rPr kumimoji="0" lang="zh-TW" altLang="en-US" sz="2000" smtClean="0">
                <a:solidFill>
                  <a:srgbClr val="FFFF00"/>
                </a:solidFill>
              </a:rPr>
              <a:t>：</a:t>
            </a:r>
          </a:p>
        </p:txBody>
      </p:sp>
      <p:sp>
        <p:nvSpPr>
          <p:cNvPr id="72" name="投影片編號版面配置區 5"/>
          <p:cNvSpPr>
            <a:spLocks noGrp="1"/>
          </p:cNvSpPr>
          <p:nvPr>
            <p:ph type="sldNum" sz="quarter" idx="12"/>
          </p:nvPr>
        </p:nvSpPr>
        <p:spPr/>
        <p:txBody>
          <a:bodyPr/>
          <a:lstStyle/>
          <a:p>
            <a:pPr>
              <a:defRPr/>
            </a:pPr>
            <a:fld id="{5E80B0EC-F3AC-40DB-869E-974709092E26}" type="slidenum">
              <a:rPr lang="en-US" altLang="zh-TW"/>
              <a:pPr>
                <a:defRPr/>
              </a:pPr>
              <a:t>22</a:t>
            </a:fld>
            <a:endParaRPr lang="en-US" altLang="zh-TW"/>
          </a:p>
        </p:txBody>
      </p:sp>
      <p:sp>
        <p:nvSpPr>
          <p:cNvPr id="435203" name="Rectangle 2"/>
          <p:cNvSpPr>
            <a:spLocks noChangeArrowheads="1"/>
          </p:cNvSpPr>
          <p:nvPr/>
        </p:nvSpPr>
        <p:spPr bwMode="auto">
          <a:xfrm>
            <a:off x="914400" y="990600"/>
            <a:ext cx="8001000" cy="5181600"/>
          </a:xfrm>
          <a:prstGeom prst="rect">
            <a:avLst/>
          </a:prstGeom>
          <a:solidFill>
            <a:srgbClr val="339966"/>
          </a:solidFill>
          <a:ln w="9525">
            <a:noFill/>
            <a:miter lim="800000"/>
            <a:headEnd/>
            <a:tailEnd/>
          </a:ln>
        </p:spPr>
        <p:txBody>
          <a:bodyPr wrap="none" anchor="ctr"/>
          <a:lstStyle/>
          <a:p>
            <a:endParaRPr lang="zh-TW" altLang="en-US"/>
          </a:p>
        </p:txBody>
      </p:sp>
      <p:sp>
        <p:nvSpPr>
          <p:cNvPr id="435206" name="AutoShape 5"/>
          <p:cNvSpPr>
            <a:spLocks noChangeArrowheads="1"/>
          </p:cNvSpPr>
          <p:nvPr/>
        </p:nvSpPr>
        <p:spPr bwMode="auto">
          <a:xfrm>
            <a:off x="2438400" y="2057400"/>
            <a:ext cx="1143000" cy="1066800"/>
          </a:xfrm>
          <a:prstGeom prst="cube">
            <a:avLst>
              <a:gd name="adj" fmla="val 25000"/>
            </a:avLst>
          </a:prstGeom>
          <a:solidFill>
            <a:srgbClr val="FFCCFF"/>
          </a:solidFill>
          <a:ln w="9525">
            <a:noFill/>
            <a:miter lim="800000"/>
            <a:headEnd/>
            <a:tailEnd/>
          </a:ln>
        </p:spPr>
        <p:txBody>
          <a:bodyPr wrap="none" anchor="ctr"/>
          <a:lstStyle/>
          <a:p>
            <a:endParaRPr lang="zh-TW" altLang="en-US"/>
          </a:p>
        </p:txBody>
      </p:sp>
      <p:grpSp>
        <p:nvGrpSpPr>
          <p:cNvPr id="2" name="Group 6"/>
          <p:cNvGrpSpPr>
            <a:grpSpLocks/>
          </p:cNvGrpSpPr>
          <p:nvPr/>
        </p:nvGrpSpPr>
        <p:grpSpPr bwMode="auto">
          <a:xfrm>
            <a:off x="838200" y="1066800"/>
            <a:ext cx="3646488" cy="2727325"/>
            <a:chOff x="-45" y="45"/>
            <a:chExt cx="2259" cy="1765"/>
          </a:xfrm>
        </p:grpSpPr>
        <p:sp>
          <p:nvSpPr>
            <p:cNvPr id="435226" name="Text Box 7"/>
            <p:cNvSpPr txBox="1">
              <a:spLocks noChangeArrowheads="1"/>
            </p:cNvSpPr>
            <p:nvPr/>
          </p:nvSpPr>
          <p:spPr bwMode="auto">
            <a:xfrm>
              <a:off x="-45" y="384"/>
              <a:ext cx="284" cy="939"/>
            </a:xfrm>
            <a:prstGeom prst="rect">
              <a:avLst/>
            </a:prstGeom>
            <a:noFill/>
            <a:ln w="9525">
              <a:noFill/>
              <a:miter lim="800000"/>
              <a:headEnd/>
              <a:tailEnd/>
            </a:ln>
          </p:spPr>
          <p:txBody>
            <a:bodyPr vert="eaVert">
              <a:spAutoFit/>
            </a:bodyPr>
            <a:lstStyle/>
            <a:p>
              <a:pPr algn="ctr"/>
              <a:r>
                <a:rPr kumimoji="0" lang="zh-TW" altLang="en-US" b="1">
                  <a:latin typeface="Times New Roman" pitchFamily="18" charset="0"/>
                  <a:ea typeface="標楷體" pitchFamily="65" charset="-120"/>
                </a:rPr>
                <a:t>處理問題</a:t>
              </a:r>
              <a:endParaRPr kumimoji="0" lang="zh-TW" altLang="en-US" sz="1600" b="1">
                <a:latin typeface="Times New Roman" pitchFamily="18" charset="0"/>
                <a:ea typeface="標楷體" pitchFamily="65" charset="-120"/>
              </a:endParaRPr>
            </a:p>
          </p:txBody>
        </p:sp>
        <p:grpSp>
          <p:nvGrpSpPr>
            <p:cNvPr id="3" name="Group 8"/>
            <p:cNvGrpSpPr>
              <a:grpSpLocks/>
            </p:cNvGrpSpPr>
            <p:nvPr/>
          </p:nvGrpSpPr>
          <p:grpSpPr bwMode="auto">
            <a:xfrm>
              <a:off x="96" y="45"/>
              <a:ext cx="2118" cy="1765"/>
              <a:chOff x="96" y="45"/>
              <a:chExt cx="2118" cy="1765"/>
            </a:xfrm>
          </p:grpSpPr>
          <p:sp>
            <p:nvSpPr>
              <p:cNvPr id="435228" name="Text Box 9"/>
              <p:cNvSpPr txBox="1">
                <a:spLocks noChangeArrowheads="1"/>
              </p:cNvSpPr>
              <p:nvPr/>
            </p:nvSpPr>
            <p:spPr bwMode="auto">
              <a:xfrm>
                <a:off x="1793" y="848"/>
                <a:ext cx="421" cy="376"/>
              </a:xfrm>
              <a:prstGeom prst="rect">
                <a:avLst/>
              </a:prstGeom>
              <a:noFill/>
              <a:ln w="9525">
                <a:noFill/>
                <a:miter lim="800000"/>
                <a:headEnd/>
                <a:tailEnd/>
              </a:ln>
            </p:spPr>
            <p:txBody>
              <a:bodyPr>
                <a:spAutoFit/>
              </a:bodyPr>
              <a:lstStyle/>
              <a:p>
                <a:pPr algn="ctr"/>
                <a:r>
                  <a:rPr kumimoji="0" lang="zh-TW" altLang="en-US" sz="1600" b="1">
                    <a:solidFill>
                      <a:schemeClr val="hlink"/>
                    </a:solidFill>
                    <a:latin typeface="Times New Roman" pitchFamily="18" charset="0"/>
                    <a:ea typeface="標楷體" pitchFamily="65" charset="-120"/>
                  </a:rPr>
                  <a:t>策略層次</a:t>
                </a:r>
              </a:p>
            </p:txBody>
          </p:sp>
          <p:grpSp>
            <p:nvGrpSpPr>
              <p:cNvPr id="4" name="Group 10"/>
              <p:cNvGrpSpPr>
                <a:grpSpLocks/>
              </p:cNvGrpSpPr>
              <p:nvPr/>
            </p:nvGrpSpPr>
            <p:grpSpPr bwMode="auto">
              <a:xfrm>
                <a:off x="446" y="351"/>
                <a:ext cx="996" cy="1023"/>
                <a:chOff x="1008" y="1296"/>
                <a:chExt cx="2448" cy="2160"/>
              </a:xfrm>
            </p:grpSpPr>
            <p:sp>
              <p:nvSpPr>
                <p:cNvPr id="435269" name="Rectangle 11"/>
                <p:cNvSpPr>
                  <a:spLocks noChangeArrowheads="1"/>
                </p:cNvSpPr>
                <p:nvPr/>
              </p:nvSpPr>
              <p:spPr bwMode="auto">
                <a:xfrm>
                  <a:off x="1008" y="1296"/>
                  <a:ext cx="2448" cy="2160"/>
                </a:xfrm>
                <a:prstGeom prst="rect">
                  <a:avLst/>
                </a:prstGeom>
                <a:noFill/>
                <a:ln w="9525">
                  <a:solidFill>
                    <a:srgbClr val="FFFFFF"/>
                  </a:solidFill>
                  <a:miter lim="800000"/>
                  <a:headEnd/>
                  <a:tailEnd/>
                </a:ln>
              </p:spPr>
              <p:txBody>
                <a:bodyPr wrap="none" anchor="ctr"/>
                <a:lstStyle/>
                <a:p>
                  <a:endParaRPr lang="zh-TW" altLang="en-US"/>
                </a:p>
              </p:txBody>
            </p:sp>
            <p:sp>
              <p:nvSpPr>
                <p:cNvPr id="435270" name="Line 12"/>
                <p:cNvSpPr>
                  <a:spLocks noChangeShapeType="1"/>
                </p:cNvSpPr>
                <p:nvPr/>
              </p:nvSpPr>
              <p:spPr bwMode="auto">
                <a:xfrm>
                  <a:off x="1008" y="2400"/>
                  <a:ext cx="2448" cy="0"/>
                </a:xfrm>
                <a:prstGeom prst="line">
                  <a:avLst/>
                </a:prstGeom>
                <a:noFill/>
                <a:ln w="9525">
                  <a:solidFill>
                    <a:srgbClr val="FFFFFF"/>
                  </a:solidFill>
                  <a:round/>
                  <a:headEnd/>
                  <a:tailEnd/>
                </a:ln>
              </p:spPr>
              <p:txBody>
                <a:bodyPr/>
                <a:lstStyle/>
                <a:p>
                  <a:endParaRPr lang="zh-TW" altLang="en-US"/>
                </a:p>
              </p:txBody>
            </p:sp>
            <p:sp>
              <p:nvSpPr>
                <p:cNvPr id="435271" name="Line 13"/>
                <p:cNvSpPr>
                  <a:spLocks noChangeShapeType="1"/>
                </p:cNvSpPr>
                <p:nvPr/>
              </p:nvSpPr>
              <p:spPr bwMode="auto">
                <a:xfrm>
                  <a:off x="2256" y="1296"/>
                  <a:ext cx="0" cy="2160"/>
                </a:xfrm>
                <a:prstGeom prst="line">
                  <a:avLst/>
                </a:prstGeom>
                <a:noFill/>
                <a:ln w="9525">
                  <a:solidFill>
                    <a:srgbClr val="FFFFFF"/>
                  </a:solidFill>
                  <a:round/>
                  <a:headEnd/>
                  <a:tailEnd/>
                </a:ln>
              </p:spPr>
              <p:txBody>
                <a:bodyPr/>
                <a:lstStyle/>
                <a:p>
                  <a:endParaRPr lang="zh-TW" altLang="en-US"/>
                </a:p>
              </p:txBody>
            </p:sp>
          </p:grpSp>
          <p:sp>
            <p:nvSpPr>
              <p:cNvPr id="435230" name="Line 14"/>
              <p:cNvSpPr>
                <a:spLocks noChangeShapeType="1"/>
              </p:cNvSpPr>
              <p:nvPr/>
            </p:nvSpPr>
            <p:spPr bwMode="auto">
              <a:xfrm flipV="1">
                <a:off x="1442" y="56"/>
                <a:ext cx="351" cy="295"/>
              </a:xfrm>
              <a:prstGeom prst="line">
                <a:avLst/>
              </a:prstGeom>
              <a:noFill/>
              <a:ln w="9525">
                <a:solidFill>
                  <a:srgbClr val="FFFFFF"/>
                </a:solidFill>
                <a:round/>
                <a:headEnd/>
                <a:tailEnd/>
              </a:ln>
            </p:spPr>
            <p:txBody>
              <a:bodyPr/>
              <a:lstStyle/>
              <a:p>
                <a:endParaRPr lang="zh-TW" altLang="en-US"/>
              </a:p>
            </p:txBody>
          </p:sp>
          <p:sp>
            <p:nvSpPr>
              <p:cNvPr id="435231" name="Line 15"/>
              <p:cNvSpPr>
                <a:spLocks noChangeShapeType="1"/>
              </p:cNvSpPr>
              <p:nvPr/>
            </p:nvSpPr>
            <p:spPr bwMode="auto">
              <a:xfrm flipV="1">
                <a:off x="1442" y="1078"/>
                <a:ext cx="351" cy="296"/>
              </a:xfrm>
              <a:prstGeom prst="line">
                <a:avLst/>
              </a:prstGeom>
              <a:noFill/>
              <a:ln w="9525">
                <a:solidFill>
                  <a:srgbClr val="FFFFFF"/>
                </a:solidFill>
                <a:round/>
                <a:headEnd/>
                <a:tailEnd/>
              </a:ln>
            </p:spPr>
            <p:txBody>
              <a:bodyPr/>
              <a:lstStyle/>
              <a:p>
                <a:endParaRPr lang="zh-TW" altLang="en-US"/>
              </a:p>
            </p:txBody>
          </p:sp>
          <p:sp>
            <p:nvSpPr>
              <p:cNvPr id="435232" name="Line 16"/>
              <p:cNvSpPr>
                <a:spLocks noChangeShapeType="1"/>
              </p:cNvSpPr>
              <p:nvPr/>
            </p:nvSpPr>
            <p:spPr bwMode="auto">
              <a:xfrm flipV="1">
                <a:off x="446" y="56"/>
                <a:ext cx="351" cy="295"/>
              </a:xfrm>
              <a:prstGeom prst="line">
                <a:avLst/>
              </a:prstGeom>
              <a:noFill/>
              <a:ln w="9525">
                <a:solidFill>
                  <a:srgbClr val="FFFFFF"/>
                </a:solidFill>
                <a:round/>
                <a:headEnd/>
                <a:tailEnd/>
              </a:ln>
            </p:spPr>
            <p:txBody>
              <a:bodyPr/>
              <a:lstStyle/>
              <a:p>
                <a:endParaRPr lang="zh-TW" altLang="en-US"/>
              </a:p>
            </p:txBody>
          </p:sp>
          <p:sp>
            <p:nvSpPr>
              <p:cNvPr id="435233" name="Line 17"/>
              <p:cNvSpPr>
                <a:spLocks noChangeShapeType="1"/>
              </p:cNvSpPr>
              <p:nvPr/>
            </p:nvSpPr>
            <p:spPr bwMode="auto">
              <a:xfrm>
                <a:off x="1793" y="56"/>
                <a:ext cx="0" cy="1022"/>
              </a:xfrm>
              <a:prstGeom prst="line">
                <a:avLst/>
              </a:prstGeom>
              <a:noFill/>
              <a:ln w="9525">
                <a:solidFill>
                  <a:srgbClr val="FFFFFF"/>
                </a:solidFill>
                <a:round/>
                <a:headEnd/>
                <a:tailEnd/>
              </a:ln>
            </p:spPr>
            <p:txBody>
              <a:bodyPr/>
              <a:lstStyle/>
              <a:p>
                <a:endParaRPr lang="zh-TW" altLang="en-US"/>
              </a:p>
            </p:txBody>
          </p:sp>
          <p:sp>
            <p:nvSpPr>
              <p:cNvPr id="435234" name="Line 18"/>
              <p:cNvSpPr>
                <a:spLocks noChangeShapeType="1"/>
              </p:cNvSpPr>
              <p:nvPr/>
            </p:nvSpPr>
            <p:spPr bwMode="auto">
              <a:xfrm>
                <a:off x="797" y="56"/>
                <a:ext cx="996" cy="0"/>
              </a:xfrm>
              <a:prstGeom prst="line">
                <a:avLst/>
              </a:prstGeom>
              <a:noFill/>
              <a:ln w="9525">
                <a:solidFill>
                  <a:srgbClr val="FFFFFF"/>
                </a:solidFill>
                <a:round/>
                <a:headEnd/>
                <a:tailEnd/>
              </a:ln>
            </p:spPr>
            <p:txBody>
              <a:bodyPr/>
              <a:lstStyle/>
              <a:p>
                <a:endParaRPr lang="zh-TW" altLang="en-US"/>
              </a:p>
            </p:txBody>
          </p:sp>
          <p:sp>
            <p:nvSpPr>
              <p:cNvPr id="435235" name="Line 19"/>
              <p:cNvSpPr>
                <a:spLocks noChangeShapeType="1"/>
              </p:cNvSpPr>
              <p:nvPr/>
            </p:nvSpPr>
            <p:spPr bwMode="auto">
              <a:xfrm flipV="1">
                <a:off x="954" y="56"/>
                <a:ext cx="351" cy="295"/>
              </a:xfrm>
              <a:prstGeom prst="line">
                <a:avLst/>
              </a:prstGeom>
              <a:noFill/>
              <a:ln w="9525">
                <a:solidFill>
                  <a:srgbClr val="FFFFFF"/>
                </a:solidFill>
                <a:round/>
                <a:headEnd/>
                <a:tailEnd/>
              </a:ln>
            </p:spPr>
            <p:txBody>
              <a:bodyPr/>
              <a:lstStyle/>
              <a:p>
                <a:endParaRPr lang="zh-TW" altLang="en-US"/>
              </a:p>
            </p:txBody>
          </p:sp>
          <p:sp>
            <p:nvSpPr>
              <p:cNvPr id="435236" name="Line 20"/>
              <p:cNvSpPr>
                <a:spLocks noChangeShapeType="1"/>
              </p:cNvSpPr>
              <p:nvPr/>
            </p:nvSpPr>
            <p:spPr bwMode="auto">
              <a:xfrm flipV="1">
                <a:off x="1442" y="578"/>
                <a:ext cx="351" cy="296"/>
              </a:xfrm>
              <a:prstGeom prst="line">
                <a:avLst/>
              </a:prstGeom>
              <a:noFill/>
              <a:ln w="9525">
                <a:solidFill>
                  <a:srgbClr val="FFFFFF"/>
                </a:solidFill>
                <a:round/>
                <a:headEnd/>
                <a:tailEnd/>
              </a:ln>
            </p:spPr>
            <p:txBody>
              <a:bodyPr/>
              <a:lstStyle/>
              <a:p>
                <a:endParaRPr lang="zh-TW" altLang="en-US"/>
              </a:p>
            </p:txBody>
          </p:sp>
          <p:sp>
            <p:nvSpPr>
              <p:cNvPr id="435237" name="Line 21"/>
              <p:cNvSpPr>
                <a:spLocks noChangeShapeType="1"/>
              </p:cNvSpPr>
              <p:nvPr/>
            </p:nvSpPr>
            <p:spPr bwMode="auto">
              <a:xfrm>
                <a:off x="1285" y="56"/>
                <a:ext cx="0" cy="1022"/>
              </a:xfrm>
              <a:prstGeom prst="line">
                <a:avLst/>
              </a:prstGeom>
              <a:noFill/>
              <a:ln w="9525">
                <a:solidFill>
                  <a:srgbClr val="FFFFFF"/>
                </a:solidFill>
                <a:prstDash val="dash"/>
                <a:round/>
                <a:headEnd/>
                <a:tailEnd/>
              </a:ln>
            </p:spPr>
            <p:txBody>
              <a:bodyPr/>
              <a:lstStyle/>
              <a:p>
                <a:endParaRPr lang="zh-TW" altLang="en-US"/>
              </a:p>
            </p:txBody>
          </p:sp>
          <p:sp>
            <p:nvSpPr>
              <p:cNvPr id="435238" name="Line 22"/>
              <p:cNvSpPr>
                <a:spLocks noChangeShapeType="1"/>
              </p:cNvSpPr>
              <p:nvPr/>
            </p:nvSpPr>
            <p:spPr bwMode="auto">
              <a:xfrm>
                <a:off x="797" y="56"/>
                <a:ext cx="0" cy="1022"/>
              </a:xfrm>
              <a:prstGeom prst="line">
                <a:avLst/>
              </a:prstGeom>
              <a:noFill/>
              <a:ln w="9525">
                <a:solidFill>
                  <a:srgbClr val="FFFFFF"/>
                </a:solidFill>
                <a:prstDash val="dash"/>
                <a:round/>
                <a:headEnd/>
                <a:tailEnd/>
              </a:ln>
            </p:spPr>
            <p:txBody>
              <a:bodyPr/>
              <a:lstStyle/>
              <a:p>
                <a:endParaRPr lang="zh-TW" altLang="en-US"/>
              </a:p>
            </p:txBody>
          </p:sp>
          <p:sp>
            <p:nvSpPr>
              <p:cNvPr id="435239" name="Line 23"/>
              <p:cNvSpPr>
                <a:spLocks noChangeShapeType="1"/>
              </p:cNvSpPr>
              <p:nvPr/>
            </p:nvSpPr>
            <p:spPr bwMode="auto">
              <a:xfrm flipV="1">
                <a:off x="465" y="1078"/>
                <a:ext cx="352" cy="296"/>
              </a:xfrm>
              <a:prstGeom prst="line">
                <a:avLst/>
              </a:prstGeom>
              <a:noFill/>
              <a:ln w="9525">
                <a:solidFill>
                  <a:srgbClr val="FFFFFF"/>
                </a:solidFill>
                <a:prstDash val="dash"/>
                <a:round/>
                <a:headEnd/>
                <a:tailEnd/>
              </a:ln>
            </p:spPr>
            <p:txBody>
              <a:bodyPr/>
              <a:lstStyle/>
              <a:p>
                <a:endParaRPr lang="zh-TW" altLang="en-US"/>
              </a:p>
            </p:txBody>
          </p:sp>
          <p:sp>
            <p:nvSpPr>
              <p:cNvPr id="435240" name="Line 24"/>
              <p:cNvSpPr>
                <a:spLocks noChangeShapeType="1"/>
              </p:cNvSpPr>
              <p:nvPr/>
            </p:nvSpPr>
            <p:spPr bwMode="auto">
              <a:xfrm>
                <a:off x="797" y="1078"/>
                <a:ext cx="996" cy="0"/>
              </a:xfrm>
              <a:prstGeom prst="line">
                <a:avLst/>
              </a:prstGeom>
              <a:noFill/>
              <a:ln w="9525">
                <a:solidFill>
                  <a:srgbClr val="FFFFFF"/>
                </a:solidFill>
                <a:prstDash val="dash"/>
                <a:round/>
                <a:headEnd/>
                <a:tailEnd/>
              </a:ln>
            </p:spPr>
            <p:txBody>
              <a:bodyPr/>
              <a:lstStyle/>
              <a:p>
                <a:endParaRPr lang="zh-TW" altLang="en-US"/>
              </a:p>
            </p:txBody>
          </p:sp>
          <p:sp>
            <p:nvSpPr>
              <p:cNvPr id="435241" name="Text Box 25"/>
              <p:cNvSpPr txBox="1">
                <a:spLocks noChangeArrowheads="1"/>
              </p:cNvSpPr>
              <p:nvPr/>
            </p:nvSpPr>
            <p:spPr bwMode="auto">
              <a:xfrm>
                <a:off x="1528" y="1332"/>
                <a:ext cx="381" cy="376"/>
              </a:xfrm>
              <a:prstGeom prst="rect">
                <a:avLst/>
              </a:prstGeom>
              <a:noFill/>
              <a:ln w="9525">
                <a:noFill/>
                <a:miter lim="800000"/>
                <a:headEnd/>
                <a:tailEnd/>
              </a:ln>
            </p:spPr>
            <p:txBody>
              <a:bodyPr>
                <a:spAutoFit/>
              </a:bodyPr>
              <a:lstStyle/>
              <a:p>
                <a:pPr algn="ctr"/>
                <a:r>
                  <a:rPr kumimoji="0" lang="zh-TW" altLang="en-US" sz="1600" b="1">
                    <a:solidFill>
                      <a:srgbClr val="00FF00"/>
                    </a:solidFill>
                    <a:latin typeface="Times New Roman" pitchFamily="18" charset="0"/>
                    <a:ea typeface="標楷體" pitchFamily="65" charset="-120"/>
                  </a:rPr>
                  <a:t>作業層次</a:t>
                </a:r>
              </a:p>
            </p:txBody>
          </p:sp>
          <p:sp>
            <p:nvSpPr>
              <p:cNvPr id="435242" name="Line 26"/>
              <p:cNvSpPr>
                <a:spLocks noChangeShapeType="1"/>
              </p:cNvSpPr>
              <p:nvPr/>
            </p:nvSpPr>
            <p:spPr bwMode="auto">
              <a:xfrm>
                <a:off x="641" y="192"/>
                <a:ext cx="996" cy="0"/>
              </a:xfrm>
              <a:prstGeom prst="line">
                <a:avLst/>
              </a:prstGeom>
              <a:noFill/>
              <a:ln w="9525">
                <a:solidFill>
                  <a:srgbClr val="FFFFFF"/>
                </a:solidFill>
                <a:round/>
                <a:headEnd/>
                <a:tailEnd/>
              </a:ln>
            </p:spPr>
            <p:txBody>
              <a:bodyPr/>
              <a:lstStyle/>
              <a:p>
                <a:endParaRPr lang="zh-TW" altLang="en-US"/>
              </a:p>
            </p:txBody>
          </p:sp>
          <p:sp>
            <p:nvSpPr>
              <p:cNvPr id="435243" name="Line 27"/>
              <p:cNvSpPr>
                <a:spLocks noChangeShapeType="1"/>
              </p:cNvSpPr>
              <p:nvPr/>
            </p:nvSpPr>
            <p:spPr bwMode="auto">
              <a:xfrm>
                <a:off x="1637" y="192"/>
                <a:ext cx="0" cy="1023"/>
              </a:xfrm>
              <a:prstGeom prst="line">
                <a:avLst/>
              </a:prstGeom>
              <a:noFill/>
              <a:ln w="9525">
                <a:solidFill>
                  <a:srgbClr val="FFFFFF"/>
                </a:solidFill>
                <a:round/>
                <a:headEnd/>
                <a:tailEnd/>
              </a:ln>
            </p:spPr>
            <p:txBody>
              <a:bodyPr/>
              <a:lstStyle/>
              <a:p>
                <a:endParaRPr lang="zh-TW" altLang="en-US"/>
              </a:p>
            </p:txBody>
          </p:sp>
          <p:sp>
            <p:nvSpPr>
              <p:cNvPr id="435244" name="Line 28"/>
              <p:cNvSpPr>
                <a:spLocks noChangeShapeType="1"/>
              </p:cNvSpPr>
              <p:nvPr/>
            </p:nvSpPr>
            <p:spPr bwMode="auto">
              <a:xfrm flipV="1">
                <a:off x="954" y="1078"/>
                <a:ext cx="351" cy="296"/>
              </a:xfrm>
              <a:prstGeom prst="line">
                <a:avLst/>
              </a:prstGeom>
              <a:noFill/>
              <a:ln w="9525">
                <a:solidFill>
                  <a:srgbClr val="FFFFFF"/>
                </a:solidFill>
                <a:prstDash val="dash"/>
                <a:round/>
                <a:headEnd/>
                <a:tailEnd/>
              </a:ln>
            </p:spPr>
            <p:txBody>
              <a:bodyPr/>
              <a:lstStyle/>
              <a:p>
                <a:endParaRPr lang="zh-TW" altLang="en-US"/>
              </a:p>
            </p:txBody>
          </p:sp>
          <p:sp>
            <p:nvSpPr>
              <p:cNvPr id="435245" name="Line 29"/>
              <p:cNvSpPr>
                <a:spLocks noChangeShapeType="1"/>
              </p:cNvSpPr>
              <p:nvPr/>
            </p:nvSpPr>
            <p:spPr bwMode="auto">
              <a:xfrm>
                <a:off x="641" y="1215"/>
                <a:ext cx="996" cy="0"/>
              </a:xfrm>
              <a:prstGeom prst="line">
                <a:avLst/>
              </a:prstGeom>
              <a:noFill/>
              <a:ln w="9525">
                <a:solidFill>
                  <a:srgbClr val="FFFFFF"/>
                </a:solidFill>
                <a:prstDash val="dash"/>
                <a:round/>
                <a:headEnd/>
                <a:tailEnd/>
              </a:ln>
            </p:spPr>
            <p:txBody>
              <a:bodyPr/>
              <a:lstStyle/>
              <a:p>
                <a:endParaRPr lang="zh-TW" altLang="en-US"/>
              </a:p>
            </p:txBody>
          </p:sp>
          <p:sp>
            <p:nvSpPr>
              <p:cNvPr id="435246" name="Line 30"/>
              <p:cNvSpPr>
                <a:spLocks noChangeShapeType="1"/>
              </p:cNvSpPr>
              <p:nvPr/>
            </p:nvSpPr>
            <p:spPr bwMode="auto">
              <a:xfrm>
                <a:off x="641" y="215"/>
                <a:ext cx="0" cy="1022"/>
              </a:xfrm>
              <a:prstGeom prst="line">
                <a:avLst/>
              </a:prstGeom>
              <a:noFill/>
              <a:ln w="9525">
                <a:solidFill>
                  <a:srgbClr val="FFFFFF"/>
                </a:solidFill>
                <a:prstDash val="dash"/>
                <a:round/>
                <a:headEnd/>
                <a:tailEnd/>
              </a:ln>
            </p:spPr>
            <p:txBody>
              <a:bodyPr/>
              <a:lstStyle/>
              <a:p>
                <a:endParaRPr lang="zh-TW" altLang="en-US"/>
              </a:p>
            </p:txBody>
          </p:sp>
          <p:sp>
            <p:nvSpPr>
              <p:cNvPr id="435247" name="Line 31"/>
              <p:cNvSpPr>
                <a:spLocks noChangeShapeType="1"/>
              </p:cNvSpPr>
              <p:nvPr/>
            </p:nvSpPr>
            <p:spPr bwMode="auto">
              <a:xfrm flipV="1">
                <a:off x="446" y="578"/>
                <a:ext cx="351" cy="296"/>
              </a:xfrm>
              <a:prstGeom prst="line">
                <a:avLst/>
              </a:prstGeom>
              <a:noFill/>
              <a:ln w="9525">
                <a:solidFill>
                  <a:srgbClr val="FFFFFF"/>
                </a:solidFill>
                <a:prstDash val="dash"/>
                <a:round/>
                <a:headEnd/>
                <a:tailEnd/>
              </a:ln>
            </p:spPr>
            <p:txBody>
              <a:bodyPr/>
              <a:lstStyle/>
              <a:p>
                <a:endParaRPr lang="zh-TW" altLang="en-US"/>
              </a:p>
            </p:txBody>
          </p:sp>
          <p:sp>
            <p:nvSpPr>
              <p:cNvPr id="435248" name="Line 32"/>
              <p:cNvSpPr>
                <a:spLocks noChangeShapeType="1"/>
              </p:cNvSpPr>
              <p:nvPr/>
            </p:nvSpPr>
            <p:spPr bwMode="auto">
              <a:xfrm>
                <a:off x="797" y="578"/>
                <a:ext cx="996" cy="0"/>
              </a:xfrm>
              <a:prstGeom prst="line">
                <a:avLst/>
              </a:prstGeom>
              <a:noFill/>
              <a:ln w="9525">
                <a:solidFill>
                  <a:srgbClr val="FFFFFF"/>
                </a:solidFill>
                <a:prstDash val="dash"/>
                <a:round/>
                <a:headEnd/>
                <a:tailEnd/>
              </a:ln>
            </p:spPr>
            <p:txBody>
              <a:bodyPr/>
              <a:lstStyle/>
              <a:p>
                <a:endParaRPr lang="zh-TW" altLang="en-US"/>
              </a:p>
            </p:txBody>
          </p:sp>
          <p:sp>
            <p:nvSpPr>
              <p:cNvPr id="435249" name="Line 33"/>
              <p:cNvSpPr>
                <a:spLocks noChangeShapeType="1"/>
              </p:cNvSpPr>
              <p:nvPr/>
            </p:nvSpPr>
            <p:spPr bwMode="auto">
              <a:xfrm flipV="1">
                <a:off x="954" y="578"/>
                <a:ext cx="351" cy="296"/>
              </a:xfrm>
              <a:prstGeom prst="line">
                <a:avLst/>
              </a:prstGeom>
              <a:noFill/>
              <a:ln w="9525">
                <a:solidFill>
                  <a:srgbClr val="FFFFFF"/>
                </a:solidFill>
                <a:prstDash val="dash"/>
                <a:round/>
                <a:headEnd/>
                <a:tailEnd/>
              </a:ln>
            </p:spPr>
            <p:txBody>
              <a:bodyPr/>
              <a:lstStyle/>
              <a:p>
                <a:endParaRPr lang="zh-TW" altLang="en-US"/>
              </a:p>
            </p:txBody>
          </p:sp>
          <p:sp>
            <p:nvSpPr>
              <p:cNvPr id="435250" name="Line 34"/>
              <p:cNvSpPr>
                <a:spLocks noChangeShapeType="1"/>
              </p:cNvSpPr>
              <p:nvPr/>
            </p:nvSpPr>
            <p:spPr bwMode="auto">
              <a:xfrm>
                <a:off x="641" y="715"/>
                <a:ext cx="996" cy="0"/>
              </a:xfrm>
              <a:prstGeom prst="line">
                <a:avLst/>
              </a:prstGeom>
              <a:noFill/>
              <a:ln w="9525">
                <a:solidFill>
                  <a:srgbClr val="FFFFFF"/>
                </a:solidFill>
                <a:prstDash val="dash"/>
                <a:round/>
                <a:headEnd/>
                <a:tailEnd/>
              </a:ln>
            </p:spPr>
            <p:txBody>
              <a:bodyPr/>
              <a:lstStyle/>
              <a:p>
                <a:endParaRPr lang="zh-TW" altLang="en-US"/>
              </a:p>
            </p:txBody>
          </p:sp>
          <p:sp>
            <p:nvSpPr>
              <p:cNvPr id="435251" name="Line 35"/>
              <p:cNvSpPr>
                <a:spLocks noChangeShapeType="1"/>
              </p:cNvSpPr>
              <p:nvPr/>
            </p:nvSpPr>
            <p:spPr bwMode="auto">
              <a:xfrm>
                <a:off x="1129" y="192"/>
                <a:ext cx="0" cy="1023"/>
              </a:xfrm>
              <a:prstGeom prst="line">
                <a:avLst/>
              </a:prstGeom>
              <a:noFill/>
              <a:ln w="9525">
                <a:solidFill>
                  <a:srgbClr val="FFFFFF"/>
                </a:solidFill>
                <a:prstDash val="dash"/>
                <a:round/>
                <a:headEnd/>
                <a:tailEnd/>
              </a:ln>
            </p:spPr>
            <p:txBody>
              <a:bodyPr/>
              <a:lstStyle/>
              <a:p>
                <a:endParaRPr lang="zh-TW" altLang="en-US"/>
              </a:p>
            </p:txBody>
          </p:sp>
          <p:sp>
            <p:nvSpPr>
              <p:cNvPr id="435252" name="Text Box 36"/>
              <p:cNvSpPr txBox="1">
                <a:spLocks noChangeArrowheads="1"/>
              </p:cNvSpPr>
              <p:nvPr/>
            </p:nvSpPr>
            <p:spPr bwMode="auto">
              <a:xfrm>
                <a:off x="1793" y="1238"/>
                <a:ext cx="112" cy="218"/>
              </a:xfrm>
              <a:prstGeom prst="rect">
                <a:avLst/>
              </a:prstGeom>
              <a:noFill/>
              <a:ln w="9525">
                <a:noFill/>
                <a:miter lim="800000"/>
                <a:headEnd/>
                <a:tailEnd/>
              </a:ln>
            </p:spPr>
            <p:txBody>
              <a:bodyPr wrap="none">
                <a:spAutoFit/>
              </a:bodyPr>
              <a:lstStyle/>
              <a:p>
                <a:pPr algn="ctr"/>
                <a:endParaRPr kumimoji="0" lang="zh-TW" altLang="zh-TW" sz="1600">
                  <a:latin typeface="Times New Roman" pitchFamily="18" charset="0"/>
                  <a:ea typeface="標楷體" pitchFamily="65" charset="-120"/>
                </a:endParaRPr>
              </a:p>
            </p:txBody>
          </p:sp>
          <p:sp>
            <p:nvSpPr>
              <p:cNvPr id="435253" name="Text Box 37"/>
              <p:cNvSpPr txBox="1">
                <a:spLocks noChangeArrowheads="1"/>
              </p:cNvSpPr>
              <p:nvPr/>
            </p:nvSpPr>
            <p:spPr bwMode="auto">
              <a:xfrm>
                <a:off x="1371" y="45"/>
                <a:ext cx="177" cy="218"/>
              </a:xfrm>
              <a:prstGeom prst="rect">
                <a:avLst/>
              </a:prstGeom>
              <a:noFill/>
              <a:ln w="9525">
                <a:noFill/>
                <a:miter lim="800000"/>
                <a:headEnd/>
                <a:tailEnd/>
              </a:ln>
            </p:spPr>
            <p:txBody>
              <a:bodyPr wrap="none">
                <a:spAutoFit/>
              </a:bodyPr>
              <a:lstStyle/>
              <a:p>
                <a:pPr algn="ctr"/>
                <a:r>
                  <a:rPr kumimoji="0" lang="en-US" altLang="zh-TW" sz="1600" b="1">
                    <a:solidFill>
                      <a:schemeClr val="hlink"/>
                    </a:solidFill>
                    <a:latin typeface="Times New Roman" pitchFamily="18" charset="0"/>
                    <a:ea typeface="標楷體" pitchFamily="65" charset="-120"/>
                  </a:rPr>
                  <a:t>1</a:t>
                </a:r>
              </a:p>
            </p:txBody>
          </p:sp>
          <p:sp>
            <p:nvSpPr>
              <p:cNvPr id="435254" name="Text Box 38"/>
              <p:cNvSpPr txBox="1">
                <a:spLocks noChangeArrowheads="1"/>
              </p:cNvSpPr>
              <p:nvPr/>
            </p:nvSpPr>
            <p:spPr bwMode="auto">
              <a:xfrm>
                <a:off x="1198" y="193"/>
                <a:ext cx="177" cy="218"/>
              </a:xfrm>
              <a:prstGeom prst="rect">
                <a:avLst/>
              </a:prstGeom>
              <a:noFill/>
              <a:ln w="9525">
                <a:noFill/>
                <a:miter lim="800000"/>
                <a:headEnd/>
                <a:tailEnd/>
              </a:ln>
            </p:spPr>
            <p:txBody>
              <a:bodyPr wrap="none">
                <a:spAutoFit/>
              </a:bodyPr>
              <a:lstStyle/>
              <a:p>
                <a:pPr algn="ctr"/>
                <a:r>
                  <a:rPr kumimoji="0" lang="en-US" altLang="zh-TW" sz="1600" b="1">
                    <a:solidFill>
                      <a:srgbClr val="FF66CC"/>
                    </a:solidFill>
                    <a:latin typeface="Times New Roman" pitchFamily="18" charset="0"/>
                    <a:ea typeface="標楷體" pitchFamily="65" charset="-120"/>
                  </a:rPr>
                  <a:t>2</a:t>
                </a:r>
              </a:p>
            </p:txBody>
          </p:sp>
          <p:sp>
            <p:nvSpPr>
              <p:cNvPr id="435255" name="Text Box 39"/>
              <p:cNvSpPr txBox="1">
                <a:spLocks noChangeArrowheads="1"/>
              </p:cNvSpPr>
              <p:nvPr/>
            </p:nvSpPr>
            <p:spPr bwMode="auto">
              <a:xfrm>
                <a:off x="1317"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1"/>
                    </a:solidFill>
                    <a:latin typeface="Times New Roman" pitchFamily="18" charset="0"/>
                    <a:ea typeface="標楷體" pitchFamily="65" charset="-120"/>
                  </a:rPr>
                  <a:t>3</a:t>
                </a:r>
              </a:p>
            </p:txBody>
          </p:sp>
          <p:sp>
            <p:nvSpPr>
              <p:cNvPr id="435256" name="Text Box 40"/>
              <p:cNvSpPr txBox="1">
                <a:spLocks noChangeArrowheads="1"/>
              </p:cNvSpPr>
              <p:nvPr/>
            </p:nvSpPr>
            <p:spPr bwMode="auto">
              <a:xfrm>
                <a:off x="1135" y="1213"/>
                <a:ext cx="177" cy="218"/>
              </a:xfrm>
              <a:prstGeom prst="rect">
                <a:avLst/>
              </a:prstGeom>
              <a:noFill/>
              <a:ln w="9525">
                <a:noFill/>
                <a:miter lim="800000"/>
                <a:headEnd/>
                <a:tailEnd/>
              </a:ln>
            </p:spPr>
            <p:txBody>
              <a:bodyPr wrap="none">
                <a:spAutoFit/>
              </a:bodyPr>
              <a:lstStyle/>
              <a:p>
                <a:pPr algn="ctr"/>
                <a:r>
                  <a:rPr kumimoji="0" lang="en-US" altLang="zh-TW" sz="1600" b="1">
                    <a:latin typeface="Times New Roman" pitchFamily="18" charset="0"/>
                    <a:ea typeface="標楷體" pitchFamily="65" charset="-120"/>
                  </a:rPr>
                  <a:t>4</a:t>
                </a:r>
              </a:p>
            </p:txBody>
          </p:sp>
          <p:sp>
            <p:nvSpPr>
              <p:cNvPr id="435257" name="Text Box 41"/>
              <p:cNvSpPr txBox="1">
                <a:spLocks noChangeArrowheads="1"/>
              </p:cNvSpPr>
              <p:nvPr/>
            </p:nvSpPr>
            <p:spPr bwMode="auto">
              <a:xfrm>
                <a:off x="843" y="45"/>
                <a:ext cx="177" cy="218"/>
              </a:xfrm>
              <a:prstGeom prst="rect">
                <a:avLst/>
              </a:prstGeom>
              <a:noFill/>
              <a:ln w="9525">
                <a:noFill/>
                <a:miter lim="800000"/>
                <a:headEnd/>
                <a:tailEnd/>
              </a:ln>
            </p:spPr>
            <p:txBody>
              <a:bodyPr wrap="none">
                <a:spAutoFit/>
              </a:bodyPr>
              <a:lstStyle/>
              <a:p>
                <a:pPr algn="ctr"/>
                <a:r>
                  <a:rPr kumimoji="0" lang="en-US" altLang="zh-TW" sz="1600" b="1">
                    <a:solidFill>
                      <a:srgbClr val="6600FF"/>
                    </a:solidFill>
                    <a:latin typeface="Times New Roman" pitchFamily="18" charset="0"/>
                    <a:ea typeface="標楷體" pitchFamily="65" charset="-120"/>
                  </a:rPr>
                  <a:t>5</a:t>
                </a:r>
              </a:p>
            </p:txBody>
          </p:sp>
          <p:sp>
            <p:nvSpPr>
              <p:cNvPr id="435258" name="Text Box 42"/>
              <p:cNvSpPr txBox="1">
                <a:spLocks noChangeArrowheads="1"/>
              </p:cNvSpPr>
              <p:nvPr/>
            </p:nvSpPr>
            <p:spPr bwMode="auto">
              <a:xfrm>
                <a:off x="775" y="193"/>
                <a:ext cx="177" cy="218"/>
              </a:xfrm>
              <a:prstGeom prst="rect">
                <a:avLst/>
              </a:prstGeom>
              <a:noFill/>
              <a:ln w="9525">
                <a:noFill/>
                <a:miter lim="800000"/>
                <a:headEnd/>
                <a:tailEnd/>
              </a:ln>
            </p:spPr>
            <p:txBody>
              <a:bodyPr wrap="none">
                <a:spAutoFit/>
              </a:bodyPr>
              <a:lstStyle/>
              <a:p>
                <a:pPr algn="ctr"/>
                <a:r>
                  <a:rPr kumimoji="0" lang="en-US" altLang="zh-TW" sz="1600" b="1">
                    <a:solidFill>
                      <a:srgbClr val="009900"/>
                    </a:solidFill>
                    <a:latin typeface="Times New Roman" pitchFamily="18" charset="0"/>
                    <a:ea typeface="標楷體" pitchFamily="65" charset="-120"/>
                  </a:rPr>
                  <a:t>6</a:t>
                </a:r>
              </a:p>
            </p:txBody>
          </p:sp>
          <p:sp>
            <p:nvSpPr>
              <p:cNvPr id="435259" name="Text Box 43"/>
              <p:cNvSpPr txBox="1">
                <a:spLocks noChangeArrowheads="1"/>
              </p:cNvSpPr>
              <p:nvPr/>
            </p:nvSpPr>
            <p:spPr bwMode="auto">
              <a:xfrm>
                <a:off x="819"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2"/>
                    </a:solidFill>
                    <a:latin typeface="Times New Roman" pitchFamily="18" charset="0"/>
                    <a:ea typeface="標楷體" pitchFamily="65" charset="-120"/>
                  </a:rPr>
                  <a:t>7</a:t>
                </a:r>
              </a:p>
            </p:txBody>
          </p:sp>
          <p:sp>
            <p:nvSpPr>
              <p:cNvPr id="435260" name="Text Box 44"/>
              <p:cNvSpPr txBox="1">
                <a:spLocks noChangeArrowheads="1"/>
              </p:cNvSpPr>
              <p:nvPr/>
            </p:nvSpPr>
            <p:spPr bwMode="auto">
              <a:xfrm>
                <a:off x="642" y="1213"/>
                <a:ext cx="177" cy="218"/>
              </a:xfrm>
              <a:prstGeom prst="rect">
                <a:avLst/>
              </a:prstGeom>
              <a:noFill/>
              <a:ln w="9525">
                <a:noFill/>
                <a:miter lim="800000"/>
                <a:headEnd/>
                <a:tailEnd/>
              </a:ln>
            </p:spPr>
            <p:txBody>
              <a:bodyPr wrap="none">
                <a:spAutoFit/>
              </a:bodyPr>
              <a:lstStyle/>
              <a:p>
                <a:pPr algn="ctr"/>
                <a:r>
                  <a:rPr kumimoji="0" lang="en-US" altLang="zh-TW" sz="1600" b="1">
                    <a:solidFill>
                      <a:srgbClr val="00FF00"/>
                    </a:solidFill>
                    <a:latin typeface="Times New Roman" pitchFamily="18" charset="0"/>
                    <a:ea typeface="標楷體" pitchFamily="65" charset="-120"/>
                  </a:rPr>
                  <a:t>8</a:t>
                </a:r>
              </a:p>
            </p:txBody>
          </p:sp>
          <p:sp>
            <p:nvSpPr>
              <p:cNvPr id="435261" name="Line 45"/>
              <p:cNvSpPr>
                <a:spLocks noChangeShapeType="1"/>
              </p:cNvSpPr>
              <p:nvPr/>
            </p:nvSpPr>
            <p:spPr bwMode="auto">
              <a:xfrm>
                <a:off x="253" y="623"/>
                <a:ext cx="0" cy="419"/>
              </a:xfrm>
              <a:prstGeom prst="line">
                <a:avLst/>
              </a:prstGeom>
              <a:noFill/>
              <a:ln w="57150">
                <a:solidFill>
                  <a:srgbClr val="990099"/>
                </a:solidFill>
                <a:round/>
                <a:headEnd type="triangle" w="med" len="med"/>
                <a:tailEnd type="triangle" w="med" len="med"/>
              </a:ln>
            </p:spPr>
            <p:txBody>
              <a:bodyPr/>
              <a:lstStyle/>
              <a:p>
                <a:endParaRPr lang="zh-TW" altLang="en-US"/>
              </a:p>
            </p:txBody>
          </p:sp>
          <p:sp>
            <p:nvSpPr>
              <p:cNvPr id="435262" name="Line 46"/>
              <p:cNvSpPr>
                <a:spLocks noChangeShapeType="1"/>
              </p:cNvSpPr>
              <p:nvPr/>
            </p:nvSpPr>
            <p:spPr bwMode="auto">
              <a:xfrm flipV="1">
                <a:off x="753" y="1481"/>
                <a:ext cx="333" cy="5"/>
              </a:xfrm>
              <a:prstGeom prst="line">
                <a:avLst/>
              </a:prstGeom>
              <a:noFill/>
              <a:ln w="44450">
                <a:solidFill>
                  <a:srgbClr val="990099"/>
                </a:solidFill>
                <a:round/>
                <a:headEnd type="triangle" w="med" len="med"/>
                <a:tailEnd type="triangle" w="med" len="med"/>
              </a:ln>
            </p:spPr>
            <p:txBody>
              <a:bodyPr/>
              <a:lstStyle/>
              <a:p>
                <a:endParaRPr lang="zh-TW" altLang="en-US"/>
              </a:p>
            </p:txBody>
          </p:sp>
          <p:sp>
            <p:nvSpPr>
              <p:cNvPr id="435263" name="Line 47"/>
              <p:cNvSpPr>
                <a:spLocks noChangeShapeType="1"/>
              </p:cNvSpPr>
              <p:nvPr/>
            </p:nvSpPr>
            <p:spPr bwMode="auto">
              <a:xfrm rot="21482212" flipV="1">
                <a:off x="1717" y="1213"/>
                <a:ext cx="204" cy="161"/>
              </a:xfrm>
              <a:prstGeom prst="line">
                <a:avLst/>
              </a:prstGeom>
              <a:noFill/>
              <a:ln w="38100">
                <a:solidFill>
                  <a:srgbClr val="990099"/>
                </a:solidFill>
                <a:round/>
                <a:headEnd type="triangle" w="med" len="med"/>
                <a:tailEnd type="triangle" w="med" len="med"/>
              </a:ln>
            </p:spPr>
            <p:txBody>
              <a:bodyPr/>
              <a:lstStyle/>
              <a:p>
                <a:endParaRPr lang="zh-TW" altLang="en-US"/>
              </a:p>
            </p:txBody>
          </p:sp>
          <p:sp>
            <p:nvSpPr>
              <p:cNvPr id="435264" name="Text Box 48" descr="寬右斜對角線"/>
              <p:cNvSpPr txBox="1">
                <a:spLocks noChangeArrowheads="1"/>
              </p:cNvSpPr>
              <p:nvPr/>
            </p:nvSpPr>
            <p:spPr bwMode="auto">
              <a:xfrm>
                <a:off x="96" y="254"/>
                <a:ext cx="375"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未將發生</a:t>
                </a:r>
              </a:p>
            </p:txBody>
          </p:sp>
          <p:sp>
            <p:nvSpPr>
              <p:cNvPr id="435265" name="Text Box 49" descr="寬右斜對角線"/>
              <p:cNvSpPr txBox="1">
                <a:spLocks noChangeArrowheads="1"/>
              </p:cNvSpPr>
              <p:nvPr/>
            </p:nvSpPr>
            <p:spPr bwMode="auto">
              <a:xfrm>
                <a:off x="1084"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高關連</a:t>
                </a:r>
              </a:p>
            </p:txBody>
          </p:sp>
          <p:sp>
            <p:nvSpPr>
              <p:cNvPr id="435266" name="Text Box 50" descr="寬右斜對角線"/>
              <p:cNvSpPr txBox="1">
                <a:spLocks noChangeArrowheads="1"/>
              </p:cNvSpPr>
              <p:nvPr/>
            </p:nvSpPr>
            <p:spPr bwMode="auto">
              <a:xfrm>
                <a:off x="257"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低關連</a:t>
                </a:r>
              </a:p>
            </p:txBody>
          </p:sp>
          <p:sp>
            <p:nvSpPr>
              <p:cNvPr id="435267" name="Text Box 51" descr="寬右斜對角線"/>
              <p:cNvSpPr txBox="1">
                <a:spLocks noChangeArrowheads="1"/>
              </p:cNvSpPr>
              <p:nvPr/>
            </p:nvSpPr>
            <p:spPr bwMode="auto">
              <a:xfrm>
                <a:off x="96" y="1018"/>
                <a:ext cx="378"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正已發生</a:t>
                </a:r>
              </a:p>
            </p:txBody>
          </p:sp>
          <p:sp>
            <p:nvSpPr>
              <p:cNvPr id="435268" name="Text Box 52" descr="寬右斜對角線"/>
              <p:cNvSpPr txBox="1">
                <a:spLocks noChangeArrowheads="1"/>
              </p:cNvSpPr>
              <p:nvPr/>
            </p:nvSpPr>
            <p:spPr bwMode="auto">
              <a:xfrm>
                <a:off x="512" y="1573"/>
                <a:ext cx="806" cy="237"/>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a:t>
                </a:r>
                <a:endParaRPr kumimoji="0" lang="zh-TW" altLang="en-US" sz="1600" b="1">
                  <a:latin typeface="Times New Roman" pitchFamily="18" charset="0"/>
                  <a:ea typeface="標楷體" pitchFamily="65" charset="-120"/>
                </a:endParaRPr>
              </a:p>
            </p:txBody>
          </p:sp>
        </p:grpSp>
      </p:grpSp>
      <p:sp>
        <p:nvSpPr>
          <p:cNvPr id="435208" name="Rectangle 53" descr="褐色大理石"/>
          <p:cNvSpPr>
            <a:spLocks noChangeArrowheads="1"/>
          </p:cNvSpPr>
          <p:nvPr/>
        </p:nvSpPr>
        <p:spPr bwMode="auto">
          <a:xfrm>
            <a:off x="2667000" y="4724400"/>
            <a:ext cx="990600" cy="838200"/>
          </a:xfrm>
          <a:prstGeom prst="rect">
            <a:avLst/>
          </a:prstGeom>
          <a:blipFill dpi="0" rotWithShape="0">
            <a:blip r:embed="rId4"/>
            <a:srcRect/>
            <a:tile tx="0" ty="0" sx="100000" sy="100000" flip="none" algn="tl"/>
          </a:blipFill>
          <a:ln w="9525">
            <a:solidFill>
              <a:srgbClr val="99CCFF"/>
            </a:solidFill>
            <a:miter lim="800000"/>
            <a:headEnd/>
            <a:tailEnd/>
          </a:ln>
        </p:spPr>
        <p:txBody>
          <a:bodyPr wrap="none" anchor="ctr"/>
          <a:lstStyle/>
          <a:p>
            <a:endParaRPr lang="zh-TW" altLang="en-US"/>
          </a:p>
        </p:txBody>
      </p:sp>
      <p:grpSp>
        <p:nvGrpSpPr>
          <p:cNvPr id="5" name="Group 54"/>
          <p:cNvGrpSpPr>
            <a:grpSpLocks/>
          </p:cNvGrpSpPr>
          <p:nvPr/>
        </p:nvGrpSpPr>
        <p:grpSpPr bwMode="auto">
          <a:xfrm>
            <a:off x="990600" y="3800475"/>
            <a:ext cx="3146425" cy="2370138"/>
            <a:chOff x="-53" y="2206"/>
            <a:chExt cx="2351" cy="1741"/>
          </a:xfrm>
        </p:grpSpPr>
        <p:sp>
          <p:nvSpPr>
            <p:cNvPr id="435211" name="Rectangle 55" descr="寬右斜對角線"/>
            <p:cNvSpPr>
              <a:spLocks noChangeArrowheads="1"/>
            </p:cNvSpPr>
            <p:nvPr/>
          </p:nvSpPr>
          <p:spPr bwMode="auto">
            <a:xfrm>
              <a:off x="424" y="2234"/>
              <a:ext cx="1497" cy="1252"/>
            </a:xfrm>
            <a:prstGeom prst="rect">
              <a:avLst/>
            </a:prstGeom>
            <a:noFill/>
            <a:ln w="9525">
              <a:solidFill>
                <a:srgbClr val="FFFFFF"/>
              </a:solidFill>
              <a:miter lim="800000"/>
              <a:headEnd/>
              <a:tailEnd/>
            </a:ln>
          </p:spPr>
          <p:txBody>
            <a:bodyPr wrap="none" anchor="ctr"/>
            <a:lstStyle/>
            <a:p>
              <a:endParaRPr lang="zh-TW" altLang="en-US"/>
            </a:p>
          </p:txBody>
        </p:sp>
        <p:sp>
          <p:nvSpPr>
            <p:cNvPr id="435212" name="Line 56"/>
            <p:cNvSpPr>
              <a:spLocks noChangeShapeType="1"/>
            </p:cNvSpPr>
            <p:nvPr/>
          </p:nvSpPr>
          <p:spPr bwMode="auto">
            <a:xfrm>
              <a:off x="424" y="2865"/>
              <a:ext cx="1485" cy="0"/>
            </a:xfrm>
            <a:prstGeom prst="line">
              <a:avLst/>
            </a:prstGeom>
            <a:noFill/>
            <a:ln w="9525">
              <a:solidFill>
                <a:srgbClr val="FFFFFF"/>
              </a:solidFill>
              <a:prstDash val="dash"/>
              <a:round/>
              <a:headEnd/>
              <a:tailEnd/>
            </a:ln>
          </p:spPr>
          <p:txBody>
            <a:bodyPr wrap="none" anchor="ctr"/>
            <a:lstStyle/>
            <a:p>
              <a:endParaRPr lang="zh-TW" altLang="en-US"/>
            </a:p>
          </p:txBody>
        </p:sp>
        <p:sp>
          <p:nvSpPr>
            <p:cNvPr id="435213" name="Line 57"/>
            <p:cNvSpPr>
              <a:spLocks noChangeShapeType="1"/>
            </p:cNvSpPr>
            <p:nvPr/>
          </p:nvSpPr>
          <p:spPr bwMode="auto">
            <a:xfrm>
              <a:off x="1197" y="2234"/>
              <a:ext cx="0" cy="1252"/>
            </a:xfrm>
            <a:prstGeom prst="line">
              <a:avLst/>
            </a:prstGeom>
            <a:noFill/>
            <a:ln w="9525">
              <a:solidFill>
                <a:srgbClr val="FFFFFF"/>
              </a:solidFill>
              <a:prstDash val="dash"/>
              <a:round/>
              <a:headEnd/>
              <a:tailEnd/>
            </a:ln>
          </p:spPr>
          <p:txBody>
            <a:bodyPr wrap="none" anchor="ctr"/>
            <a:lstStyle/>
            <a:p>
              <a:endParaRPr lang="zh-TW" altLang="en-US"/>
            </a:p>
          </p:txBody>
        </p:sp>
        <p:sp>
          <p:nvSpPr>
            <p:cNvPr id="435214" name="Text Box 58"/>
            <p:cNvSpPr txBox="1">
              <a:spLocks noChangeArrowheads="1"/>
            </p:cNvSpPr>
            <p:nvPr/>
          </p:nvSpPr>
          <p:spPr bwMode="auto">
            <a:xfrm>
              <a:off x="-53" y="2400"/>
              <a:ext cx="343" cy="1009"/>
            </a:xfrm>
            <a:prstGeom prst="rect">
              <a:avLst/>
            </a:prstGeom>
            <a:noFill/>
            <a:ln w="9525">
              <a:noFill/>
              <a:miter lim="800000"/>
              <a:headEnd/>
              <a:tailEnd/>
            </a:ln>
          </p:spPr>
          <p:txBody>
            <a:bodyPr vert="eaVert">
              <a:spAutoFit/>
            </a:bodyPr>
            <a:lstStyle/>
            <a:p>
              <a:pPr algn="ctr"/>
              <a:endParaRPr kumimoji="0" lang="zh-TW" altLang="zh-TW" b="1">
                <a:latin typeface="Times New Roman" pitchFamily="18" charset="0"/>
                <a:ea typeface="標楷體" pitchFamily="65" charset="-120"/>
              </a:endParaRPr>
            </a:p>
          </p:txBody>
        </p:sp>
        <p:sp>
          <p:nvSpPr>
            <p:cNvPr id="435215" name="Text Box 59" descr="寬右斜對角線"/>
            <p:cNvSpPr txBox="1">
              <a:spLocks noChangeArrowheads="1"/>
            </p:cNvSpPr>
            <p:nvPr/>
          </p:nvSpPr>
          <p:spPr bwMode="auto">
            <a:xfrm>
              <a:off x="-41" y="3677"/>
              <a:ext cx="2339" cy="270"/>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關係解決問題有效程度</a:t>
              </a:r>
              <a:endParaRPr kumimoji="0" lang="zh-TW" altLang="en-US">
                <a:solidFill>
                  <a:srgbClr val="FF0000"/>
                </a:solidFill>
                <a:latin typeface="Times New Roman" pitchFamily="18" charset="0"/>
                <a:ea typeface="標楷體" pitchFamily="65" charset="-120"/>
              </a:endParaRPr>
            </a:p>
          </p:txBody>
        </p:sp>
        <p:sp>
          <p:nvSpPr>
            <p:cNvPr id="435216" name="Rectangle 60" descr="寬右斜對角線"/>
            <p:cNvSpPr>
              <a:spLocks noChangeArrowheads="1"/>
            </p:cNvSpPr>
            <p:nvPr/>
          </p:nvSpPr>
          <p:spPr bwMode="auto">
            <a:xfrm>
              <a:off x="307"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低</a:t>
              </a:r>
              <a:endParaRPr kumimoji="0" lang="zh-TW" altLang="en-US" sz="1600" b="1">
                <a:solidFill>
                  <a:srgbClr val="00FF00"/>
                </a:solidFill>
                <a:latin typeface="Times New Roman" pitchFamily="18" charset="0"/>
                <a:ea typeface="標楷體" pitchFamily="65" charset="-120"/>
              </a:endParaRPr>
            </a:p>
          </p:txBody>
        </p:sp>
        <p:sp>
          <p:nvSpPr>
            <p:cNvPr id="435217" name="Rectangle 61" descr="寬右斜對角線"/>
            <p:cNvSpPr>
              <a:spLocks noChangeArrowheads="1"/>
            </p:cNvSpPr>
            <p:nvPr/>
          </p:nvSpPr>
          <p:spPr bwMode="auto">
            <a:xfrm>
              <a:off x="1684"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高</a:t>
              </a:r>
              <a:endParaRPr kumimoji="0" lang="zh-TW" altLang="en-US" sz="1600" b="1">
                <a:solidFill>
                  <a:srgbClr val="00FF00"/>
                </a:solidFill>
                <a:latin typeface="Times New Roman" pitchFamily="18" charset="0"/>
                <a:ea typeface="標楷體" pitchFamily="65" charset="-120"/>
              </a:endParaRPr>
            </a:p>
          </p:txBody>
        </p:sp>
        <p:sp>
          <p:nvSpPr>
            <p:cNvPr id="435218" name="Rectangle 62" descr="寬右斜對角線"/>
            <p:cNvSpPr>
              <a:spLocks noChangeArrowheads="1"/>
            </p:cNvSpPr>
            <p:nvPr/>
          </p:nvSpPr>
          <p:spPr bwMode="auto">
            <a:xfrm>
              <a:off x="-23" y="324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其他層</a:t>
              </a:r>
              <a:endParaRPr kumimoji="0" lang="zh-TW" altLang="en-US" sz="1600" b="1">
                <a:solidFill>
                  <a:srgbClr val="00FF00"/>
                </a:solidFill>
                <a:latin typeface="Times New Roman" pitchFamily="18" charset="0"/>
                <a:ea typeface="標楷體" pitchFamily="65" charset="-120"/>
              </a:endParaRPr>
            </a:p>
          </p:txBody>
        </p:sp>
        <p:sp>
          <p:nvSpPr>
            <p:cNvPr id="435219" name="Rectangle 63" descr="寬右斜對角線"/>
            <p:cNvSpPr>
              <a:spLocks noChangeArrowheads="1"/>
            </p:cNvSpPr>
            <p:nvPr/>
          </p:nvSpPr>
          <p:spPr bwMode="auto">
            <a:xfrm>
              <a:off x="-23" y="220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策略層</a:t>
              </a:r>
              <a:endParaRPr kumimoji="0" lang="zh-TW" altLang="en-US" sz="1600" b="1">
                <a:solidFill>
                  <a:srgbClr val="00FF00"/>
                </a:solidFill>
                <a:latin typeface="Times New Roman" pitchFamily="18" charset="0"/>
                <a:ea typeface="標楷體" pitchFamily="65" charset="-120"/>
              </a:endParaRPr>
            </a:p>
          </p:txBody>
        </p:sp>
        <p:sp>
          <p:nvSpPr>
            <p:cNvPr id="435220" name="Line 64"/>
            <p:cNvSpPr>
              <a:spLocks noChangeShapeType="1"/>
            </p:cNvSpPr>
            <p:nvPr/>
          </p:nvSpPr>
          <p:spPr bwMode="auto">
            <a:xfrm>
              <a:off x="768" y="3600"/>
              <a:ext cx="840" cy="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35221" name="Line 65"/>
            <p:cNvSpPr>
              <a:spLocks noChangeShapeType="1"/>
            </p:cNvSpPr>
            <p:nvPr/>
          </p:nvSpPr>
          <p:spPr bwMode="auto">
            <a:xfrm>
              <a:off x="288" y="2496"/>
              <a:ext cx="0" cy="72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35222" name="Rectangle 66" descr="寬右斜對角線"/>
            <p:cNvSpPr>
              <a:spLocks noChangeArrowheads="1"/>
            </p:cNvSpPr>
            <p:nvPr/>
          </p:nvSpPr>
          <p:spPr bwMode="auto">
            <a:xfrm>
              <a:off x="1201" y="2327"/>
              <a:ext cx="654"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經營關鍵知識</a:t>
              </a:r>
            </a:p>
          </p:txBody>
        </p:sp>
        <p:sp>
          <p:nvSpPr>
            <p:cNvPr id="435223" name="Rectangle 67" descr="寬右斜對角線"/>
            <p:cNvSpPr>
              <a:spLocks noChangeArrowheads="1"/>
            </p:cNvSpPr>
            <p:nvPr/>
          </p:nvSpPr>
          <p:spPr bwMode="auto">
            <a:xfrm>
              <a:off x="1201" y="2951"/>
              <a:ext cx="654"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營運關鍵知識</a:t>
              </a:r>
            </a:p>
          </p:txBody>
        </p:sp>
        <p:sp>
          <p:nvSpPr>
            <p:cNvPr id="435224" name="Rectangle 68" descr="寬右斜對角線"/>
            <p:cNvSpPr>
              <a:spLocks noChangeArrowheads="1"/>
            </p:cNvSpPr>
            <p:nvPr/>
          </p:nvSpPr>
          <p:spPr bwMode="auto">
            <a:xfrm>
              <a:off x="480" y="2327"/>
              <a:ext cx="655"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經營缺口知識</a:t>
              </a:r>
            </a:p>
          </p:txBody>
        </p:sp>
        <p:sp>
          <p:nvSpPr>
            <p:cNvPr id="435225" name="Rectangle 69" descr="寬右斜對角線"/>
            <p:cNvSpPr>
              <a:spLocks noChangeArrowheads="1"/>
            </p:cNvSpPr>
            <p:nvPr/>
          </p:nvSpPr>
          <p:spPr bwMode="auto">
            <a:xfrm>
              <a:off x="480" y="2951"/>
              <a:ext cx="655"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營運缺口知識</a:t>
              </a:r>
            </a:p>
          </p:txBody>
        </p:sp>
      </p:grpSp>
      <p:sp>
        <p:nvSpPr>
          <p:cNvPr id="435210" name="Text Box 70"/>
          <p:cNvSpPr txBox="1">
            <a:spLocks noChangeArrowheads="1"/>
          </p:cNvSpPr>
          <p:nvPr/>
        </p:nvSpPr>
        <p:spPr bwMode="auto">
          <a:xfrm>
            <a:off x="4419600" y="1997075"/>
            <a:ext cx="4419600" cy="2838450"/>
          </a:xfrm>
          <a:prstGeom prst="rect">
            <a:avLst/>
          </a:prstGeom>
          <a:noFill/>
          <a:ln w="9525">
            <a:noFill/>
            <a:miter lim="800000"/>
            <a:headEnd/>
            <a:tailEnd/>
          </a:ln>
        </p:spPr>
        <p:txBody>
          <a:bodyPr anchor="ctr">
            <a:spAutoFit/>
          </a:bodyPr>
          <a:lstStyle/>
          <a:p>
            <a:pPr fontAlgn="ctr">
              <a:lnSpc>
                <a:spcPct val="90000"/>
              </a:lnSpc>
              <a:buFont typeface="Wingdings" pitchFamily="2" charset="2"/>
              <a:buChar char="&amp;"/>
            </a:pPr>
            <a:r>
              <a:rPr kumimoji="0" lang="zh-TW" altLang="en-US" sz="2000" u="sng">
                <a:solidFill>
                  <a:srgbClr val="FFFF00"/>
                </a:solidFill>
                <a:latin typeface="新細明體" pitchFamily="18" charset="-120"/>
              </a:rPr>
              <a:t>關於「程式設計開發知識」的知識</a:t>
            </a:r>
          </a:p>
          <a:p>
            <a:pPr fontAlgn="ctr">
              <a:lnSpc>
                <a:spcPct val="90000"/>
              </a:lnSpc>
              <a:buFont typeface="Wingdings" pitchFamily="2" charset="2"/>
              <a:buChar char="&amp;"/>
            </a:pPr>
            <a:endParaRPr kumimoji="0" lang="zh-TW" altLang="en-US" sz="2000" u="sng">
              <a:solidFill>
                <a:srgbClr val="FFFF00"/>
              </a:solidFill>
              <a:latin typeface="新細明體" pitchFamily="18" charset="-120"/>
              <a:sym typeface="Monotype Sorts" pitchFamily="2" charset="2"/>
            </a:endParaRPr>
          </a:p>
          <a:p>
            <a:pPr marL="812800" lvl="1" indent="-355600" fontAlgn="ctr">
              <a:lnSpc>
                <a:spcPct val="90000"/>
              </a:lnSpc>
              <a:buFont typeface="Monotype Sorts" pitchFamily="2" charset="2"/>
              <a:buChar char="+"/>
            </a:pPr>
            <a:r>
              <a:rPr kumimoji="0" lang="zh-TW" altLang="en-US" sz="2000">
                <a:solidFill>
                  <a:srgbClr val="FFFF00"/>
                </a:solidFill>
                <a:ea typeface="標楷體" pitchFamily="65" charset="-120"/>
              </a:rPr>
              <a:t> </a:t>
            </a:r>
            <a:r>
              <a:rPr kumimoji="0" lang="en-US" altLang="zh-TW" sz="2000">
                <a:solidFill>
                  <a:srgbClr val="FFFF00"/>
                </a:solidFill>
                <a:ea typeface="標楷體" pitchFamily="65" charset="-120"/>
              </a:rPr>
              <a:t>Domain 3</a:t>
            </a:r>
            <a:endParaRPr kumimoji="0" lang="en-US" altLang="zh-TW" sz="2000">
              <a:solidFill>
                <a:srgbClr val="FFFF00"/>
              </a:solidFill>
              <a:latin typeface="新細明體" pitchFamily="18" charset="-120"/>
              <a:sym typeface="Monotype Sorts" pitchFamily="2" charset="2"/>
            </a:endParaRPr>
          </a:p>
          <a:p>
            <a:pPr marL="812800" lvl="1" indent="-355600" fontAlgn="ctr">
              <a:lnSpc>
                <a:spcPct val="90000"/>
              </a:lnSpc>
              <a:buFont typeface="Monotype Sorts" pitchFamily="2" charset="2"/>
              <a:buChar char="+"/>
            </a:pPr>
            <a:r>
              <a:rPr kumimoji="0" lang="en-US" altLang="zh-TW" sz="2000">
                <a:solidFill>
                  <a:srgbClr val="FFFF00"/>
                </a:solidFill>
                <a:latin typeface="新細明體" pitchFamily="18" charset="-120"/>
              </a:rPr>
              <a:t> </a:t>
            </a:r>
            <a:r>
              <a:rPr kumimoji="0" lang="zh-TW" altLang="en-US" sz="2000">
                <a:solidFill>
                  <a:srgbClr val="FFFF00"/>
                </a:solidFill>
                <a:latin typeface="新細明體" pitchFamily="18" charset="-120"/>
              </a:rPr>
              <a:t>存在於作業層次。</a:t>
            </a:r>
          </a:p>
          <a:p>
            <a:pPr marL="812800" lvl="1" indent="-355600" fontAlgn="ctr">
              <a:lnSpc>
                <a:spcPct val="90000"/>
              </a:lnSpc>
              <a:buFont typeface="Monotype Sorts" pitchFamily="2" charset="2"/>
              <a:buChar char="+"/>
            </a:pPr>
            <a:r>
              <a:rPr kumimoji="0" lang="zh-TW" altLang="en-US" sz="2000">
                <a:solidFill>
                  <a:srgbClr val="FFFF00"/>
                </a:solidFill>
                <a:latin typeface="新細明體" pitchFamily="18" charset="-120"/>
              </a:rPr>
              <a:t>重點在對於知識的掌握與理解。</a:t>
            </a:r>
          </a:p>
          <a:p>
            <a:pPr marL="812800" lvl="1" indent="-355600" fontAlgn="ctr">
              <a:lnSpc>
                <a:spcPct val="90000"/>
              </a:lnSpc>
              <a:buFont typeface="Monotype Sorts" pitchFamily="2" charset="2"/>
              <a:buNone/>
            </a:pPr>
            <a:r>
              <a:rPr kumimoji="0" lang="zh-TW" altLang="en-US" sz="2000">
                <a:solidFill>
                  <a:srgbClr val="FFFF00"/>
                </a:solidFill>
                <a:latin typeface="新細明體" pitchFamily="18" charset="-120"/>
                <a:sym typeface="Monotype Sorts" pitchFamily="2" charset="2"/>
              </a:rPr>
              <a:t> </a:t>
            </a:r>
            <a:r>
              <a:rPr kumimoji="0" lang="zh-TW" altLang="en-US" sz="2000">
                <a:solidFill>
                  <a:srgbClr val="FFFF00"/>
                </a:solidFill>
                <a:latin typeface="新細明體" pitchFamily="18" charset="-120"/>
              </a:rPr>
              <a:t>攸關解決方案的規劃與輔導工作的進行。</a:t>
            </a:r>
          </a:p>
          <a:p>
            <a:pPr marL="812800" lvl="1" indent="-355600" fontAlgn="ctr">
              <a:lnSpc>
                <a:spcPct val="90000"/>
              </a:lnSpc>
            </a:pPr>
            <a:r>
              <a:rPr kumimoji="0" lang="zh-TW" altLang="en-US" sz="2000">
                <a:solidFill>
                  <a:srgbClr val="FFFF00"/>
                </a:solidFill>
                <a:latin typeface="新細明體" pitchFamily="18" charset="-120"/>
                <a:sym typeface="Monotype Sorts" pitchFamily="2" charset="2"/>
              </a:rPr>
              <a:t> </a:t>
            </a:r>
            <a:r>
              <a:rPr kumimoji="0" lang="zh-TW" altLang="en-US" sz="2000">
                <a:solidFill>
                  <a:srgbClr val="FFFF00"/>
                </a:solidFill>
                <a:latin typeface="新細明體" pitchFamily="18" charset="-120"/>
              </a:rPr>
              <a:t>與</a:t>
            </a:r>
            <a:r>
              <a:rPr kumimoji="0" lang="en-US" altLang="zh-TW" sz="2000">
                <a:solidFill>
                  <a:srgbClr val="FFFF00"/>
                </a:solidFill>
                <a:latin typeface="新細明體" pitchFamily="18" charset="-120"/>
              </a:rPr>
              <a:t>CSF</a:t>
            </a:r>
            <a:r>
              <a:rPr kumimoji="0" lang="zh-TW" altLang="en-US" sz="2000">
                <a:solidFill>
                  <a:srgbClr val="FFFF00"/>
                </a:solidFill>
                <a:latin typeface="新細明體" pitchFamily="18" charset="-120"/>
              </a:rPr>
              <a:t>關聯性高，影響工作品質之重點。</a:t>
            </a:r>
            <a:endParaRPr kumimoji="0" lang="zh-TW" altLang="en-US" sz="2000">
              <a:solidFill>
                <a:srgbClr val="CCFF99"/>
              </a:solidFill>
              <a:latin typeface="新細明體" pitchFamily="18" charset="-120"/>
            </a:endParaRPr>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6228" name="Rectangle 3"/>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知識屬性分析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三</a:t>
            </a:r>
            <a:r>
              <a:rPr lang="en-US" altLang="zh-TW" b="1" smtClean="0">
                <a:latin typeface="新細明體" pitchFamily="18" charset="-120"/>
                <a:ea typeface="新細明體" pitchFamily="18" charset="-120"/>
              </a:rPr>
              <a:t>)</a:t>
            </a:r>
          </a:p>
        </p:txBody>
      </p:sp>
      <p:sp>
        <p:nvSpPr>
          <p:cNvPr id="436229" name="Rectangle 4"/>
          <p:cNvSpPr>
            <a:spLocks noGrp="1" noChangeArrowheads="1"/>
          </p:cNvSpPr>
          <p:nvPr>
            <p:ph idx="1"/>
          </p:nvPr>
        </p:nvSpPr>
        <p:spPr>
          <a:xfrm>
            <a:off x="3962400" y="1143000"/>
            <a:ext cx="4572000" cy="457200"/>
          </a:xfrm>
          <a:noFill/>
        </p:spPr>
        <p:txBody>
          <a:bodyPr/>
          <a:lstStyle/>
          <a:p>
            <a:pPr eaLnBrk="1" hangingPunct="1">
              <a:buFontTx/>
              <a:buNone/>
            </a:pPr>
            <a:r>
              <a:rPr lang="en-US" altLang="zh-TW" sz="2400" b="1" smtClean="0">
                <a:solidFill>
                  <a:srgbClr val="FFFF00"/>
                </a:solidFill>
                <a:latin typeface="新細明體" pitchFamily="18" charset="-120"/>
                <a:cs typeface="Times New Roman" pitchFamily="18" charset="0"/>
              </a:rPr>
              <a:t>『</a:t>
            </a:r>
            <a:r>
              <a:rPr lang="zh-TW" altLang="en-US" sz="2400" b="1" smtClean="0">
                <a:solidFill>
                  <a:srgbClr val="FFFF00"/>
                </a:solidFill>
                <a:latin typeface="新細明體" pitchFamily="18" charset="-120"/>
                <a:ea typeface="新細明體" pitchFamily="18" charset="-120"/>
              </a:rPr>
              <a:t>專案管理</a:t>
            </a:r>
            <a:r>
              <a:rPr lang="zh-TW" altLang="en-US" sz="2400" b="1" smtClean="0">
                <a:solidFill>
                  <a:srgbClr val="FFFF00"/>
                </a:solidFill>
                <a:ea typeface="新細明體" pitchFamily="18" charset="-120"/>
              </a:rPr>
              <a:t>知識</a:t>
            </a:r>
            <a:r>
              <a:rPr lang="en-US" altLang="zh-TW" sz="2400" b="1" smtClean="0">
                <a:solidFill>
                  <a:srgbClr val="FFFF00"/>
                </a:solidFill>
                <a:latin typeface="新細明體" pitchFamily="18" charset="-120"/>
                <a:ea typeface="新細明體" pitchFamily="18" charset="-120"/>
              </a:rPr>
              <a:t>』</a:t>
            </a:r>
            <a:r>
              <a:rPr lang="zh-TW" altLang="en-US" sz="2400" b="1" smtClean="0">
                <a:solidFill>
                  <a:srgbClr val="FFFF00"/>
                </a:solidFill>
                <a:ea typeface="新細明體" pitchFamily="18" charset="-120"/>
              </a:rPr>
              <a:t>類的屬性分析</a:t>
            </a:r>
            <a:r>
              <a:rPr kumimoji="0" lang="zh-TW" altLang="en-US" sz="2000" smtClean="0">
                <a:solidFill>
                  <a:srgbClr val="FFFF00"/>
                </a:solidFill>
              </a:rPr>
              <a:t>：</a:t>
            </a:r>
          </a:p>
        </p:txBody>
      </p:sp>
      <p:sp>
        <p:nvSpPr>
          <p:cNvPr id="72" name="投影片編號版面配置區 5"/>
          <p:cNvSpPr>
            <a:spLocks noGrp="1"/>
          </p:cNvSpPr>
          <p:nvPr>
            <p:ph type="sldNum" sz="quarter" idx="12"/>
          </p:nvPr>
        </p:nvSpPr>
        <p:spPr/>
        <p:txBody>
          <a:bodyPr/>
          <a:lstStyle/>
          <a:p>
            <a:pPr>
              <a:defRPr/>
            </a:pPr>
            <a:fld id="{DD613CF8-8E99-40A5-ACA4-D0CDA8B0F169}" type="slidenum">
              <a:rPr lang="en-US" altLang="zh-TW"/>
              <a:pPr>
                <a:defRPr/>
              </a:pPr>
              <a:t>23</a:t>
            </a:fld>
            <a:endParaRPr lang="en-US" altLang="zh-TW"/>
          </a:p>
        </p:txBody>
      </p:sp>
      <p:sp>
        <p:nvSpPr>
          <p:cNvPr id="436227" name="Rectangle 2"/>
          <p:cNvSpPr>
            <a:spLocks noChangeArrowheads="1"/>
          </p:cNvSpPr>
          <p:nvPr/>
        </p:nvSpPr>
        <p:spPr bwMode="auto">
          <a:xfrm>
            <a:off x="914400" y="990600"/>
            <a:ext cx="8001000" cy="5181600"/>
          </a:xfrm>
          <a:prstGeom prst="rect">
            <a:avLst/>
          </a:prstGeom>
          <a:solidFill>
            <a:srgbClr val="339966"/>
          </a:solidFill>
          <a:ln w="9525">
            <a:noFill/>
            <a:miter lim="800000"/>
            <a:headEnd/>
            <a:tailEnd/>
          </a:ln>
        </p:spPr>
        <p:txBody>
          <a:bodyPr wrap="none" anchor="ctr"/>
          <a:lstStyle/>
          <a:p>
            <a:endParaRPr lang="zh-TW" altLang="en-US"/>
          </a:p>
        </p:txBody>
      </p:sp>
      <p:sp>
        <p:nvSpPr>
          <p:cNvPr id="436230" name="AutoShape 5"/>
          <p:cNvSpPr>
            <a:spLocks noChangeArrowheads="1"/>
          </p:cNvSpPr>
          <p:nvPr/>
        </p:nvSpPr>
        <p:spPr bwMode="auto">
          <a:xfrm>
            <a:off x="2438400" y="1295400"/>
            <a:ext cx="1143000" cy="1066800"/>
          </a:xfrm>
          <a:prstGeom prst="cube">
            <a:avLst>
              <a:gd name="adj" fmla="val 25000"/>
            </a:avLst>
          </a:prstGeom>
          <a:solidFill>
            <a:srgbClr val="FFCCFF"/>
          </a:solidFill>
          <a:ln w="9525">
            <a:noFill/>
            <a:miter lim="800000"/>
            <a:headEnd/>
            <a:tailEnd/>
          </a:ln>
        </p:spPr>
        <p:txBody>
          <a:bodyPr wrap="none" anchor="ctr"/>
          <a:lstStyle/>
          <a:p>
            <a:endParaRPr lang="zh-TW" altLang="en-US"/>
          </a:p>
        </p:txBody>
      </p:sp>
      <p:grpSp>
        <p:nvGrpSpPr>
          <p:cNvPr id="2" name="Group 6"/>
          <p:cNvGrpSpPr>
            <a:grpSpLocks/>
          </p:cNvGrpSpPr>
          <p:nvPr/>
        </p:nvGrpSpPr>
        <p:grpSpPr bwMode="auto">
          <a:xfrm>
            <a:off x="838200" y="1066800"/>
            <a:ext cx="3646488" cy="2727325"/>
            <a:chOff x="-45" y="45"/>
            <a:chExt cx="2259" cy="1765"/>
          </a:xfrm>
        </p:grpSpPr>
        <p:sp>
          <p:nvSpPr>
            <p:cNvPr id="436250" name="Text Box 7"/>
            <p:cNvSpPr txBox="1">
              <a:spLocks noChangeArrowheads="1"/>
            </p:cNvSpPr>
            <p:nvPr/>
          </p:nvSpPr>
          <p:spPr bwMode="auto">
            <a:xfrm>
              <a:off x="-45" y="384"/>
              <a:ext cx="284" cy="939"/>
            </a:xfrm>
            <a:prstGeom prst="rect">
              <a:avLst/>
            </a:prstGeom>
            <a:noFill/>
            <a:ln w="9525">
              <a:noFill/>
              <a:miter lim="800000"/>
              <a:headEnd/>
              <a:tailEnd/>
            </a:ln>
          </p:spPr>
          <p:txBody>
            <a:bodyPr vert="eaVert">
              <a:spAutoFit/>
            </a:bodyPr>
            <a:lstStyle/>
            <a:p>
              <a:pPr algn="ctr"/>
              <a:r>
                <a:rPr kumimoji="0" lang="zh-TW" altLang="en-US" b="1">
                  <a:latin typeface="Times New Roman" pitchFamily="18" charset="0"/>
                  <a:ea typeface="標楷體" pitchFamily="65" charset="-120"/>
                </a:rPr>
                <a:t>處理問題</a:t>
              </a:r>
              <a:endParaRPr kumimoji="0" lang="zh-TW" altLang="en-US" sz="1600" b="1">
                <a:latin typeface="Times New Roman" pitchFamily="18" charset="0"/>
                <a:ea typeface="標楷體" pitchFamily="65" charset="-120"/>
              </a:endParaRPr>
            </a:p>
          </p:txBody>
        </p:sp>
        <p:grpSp>
          <p:nvGrpSpPr>
            <p:cNvPr id="3" name="Group 8"/>
            <p:cNvGrpSpPr>
              <a:grpSpLocks/>
            </p:cNvGrpSpPr>
            <p:nvPr/>
          </p:nvGrpSpPr>
          <p:grpSpPr bwMode="auto">
            <a:xfrm>
              <a:off x="96" y="45"/>
              <a:ext cx="2118" cy="1765"/>
              <a:chOff x="96" y="45"/>
              <a:chExt cx="2118" cy="1765"/>
            </a:xfrm>
          </p:grpSpPr>
          <p:sp>
            <p:nvSpPr>
              <p:cNvPr id="436252" name="Text Box 9"/>
              <p:cNvSpPr txBox="1">
                <a:spLocks noChangeArrowheads="1"/>
              </p:cNvSpPr>
              <p:nvPr/>
            </p:nvSpPr>
            <p:spPr bwMode="auto">
              <a:xfrm>
                <a:off x="1793" y="848"/>
                <a:ext cx="421" cy="376"/>
              </a:xfrm>
              <a:prstGeom prst="rect">
                <a:avLst/>
              </a:prstGeom>
              <a:noFill/>
              <a:ln w="9525">
                <a:noFill/>
                <a:miter lim="800000"/>
                <a:headEnd/>
                <a:tailEnd/>
              </a:ln>
            </p:spPr>
            <p:txBody>
              <a:bodyPr>
                <a:spAutoFit/>
              </a:bodyPr>
              <a:lstStyle/>
              <a:p>
                <a:pPr algn="ctr"/>
                <a:r>
                  <a:rPr kumimoji="0" lang="zh-TW" altLang="en-US" sz="1600" b="1">
                    <a:solidFill>
                      <a:schemeClr val="hlink"/>
                    </a:solidFill>
                    <a:latin typeface="Times New Roman" pitchFamily="18" charset="0"/>
                    <a:ea typeface="標楷體" pitchFamily="65" charset="-120"/>
                  </a:rPr>
                  <a:t>策略層次</a:t>
                </a:r>
              </a:p>
            </p:txBody>
          </p:sp>
          <p:grpSp>
            <p:nvGrpSpPr>
              <p:cNvPr id="4" name="Group 10"/>
              <p:cNvGrpSpPr>
                <a:grpSpLocks/>
              </p:cNvGrpSpPr>
              <p:nvPr/>
            </p:nvGrpSpPr>
            <p:grpSpPr bwMode="auto">
              <a:xfrm>
                <a:off x="446" y="351"/>
                <a:ext cx="996" cy="1023"/>
                <a:chOff x="1008" y="1296"/>
                <a:chExt cx="2448" cy="2160"/>
              </a:xfrm>
            </p:grpSpPr>
            <p:sp>
              <p:nvSpPr>
                <p:cNvPr id="436293" name="Rectangle 11"/>
                <p:cNvSpPr>
                  <a:spLocks noChangeArrowheads="1"/>
                </p:cNvSpPr>
                <p:nvPr/>
              </p:nvSpPr>
              <p:spPr bwMode="auto">
                <a:xfrm>
                  <a:off x="1008" y="1296"/>
                  <a:ext cx="2448" cy="2160"/>
                </a:xfrm>
                <a:prstGeom prst="rect">
                  <a:avLst/>
                </a:prstGeom>
                <a:noFill/>
                <a:ln w="9525">
                  <a:solidFill>
                    <a:srgbClr val="FFFFFF"/>
                  </a:solidFill>
                  <a:miter lim="800000"/>
                  <a:headEnd/>
                  <a:tailEnd/>
                </a:ln>
              </p:spPr>
              <p:txBody>
                <a:bodyPr wrap="none" anchor="ctr"/>
                <a:lstStyle/>
                <a:p>
                  <a:endParaRPr lang="zh-TW" altLang="en-US"/>
                </a:p>
              </p:txBody>
            </p:sp>
            <p:sp>
              <p:nvSpPr>
                <p:cNvPr id="436294" name="Line 12"/>
                <p:cNvSpPr>
                  <a:spLocks noChangeShapeType="1"/>
                </p:cNvSpPr>
                <p:nvPr/>
              </p:nvSpPr>
              <p:spPr bwMode="auto">
                <a:xfrm>
                  <a:off x="1008" y="2400"/>
                  <a:ext cx="2448" cy="0"/>
                </a:xfrm>
                <a:prstGeom prst="line">
                  <a:avLst/>
                </a:prstGeom>
                <a:noFill/>
                <a:ln w="9525">
                  <a:solidFill>
                    <a:srgbClr val="FFFFFF"/>
                  </a:solidFill>
                  <a:round/>
                  <a:headEnd/>
                  <a:tailEnd/>
                </a:ln>
              </p:spPr>
              <p:txBody>
                <a:bodyPr/>
                <a:lstStyle/>
                <a:p>
                  <a:endParaRPr lang="zh-TW" altLang="en-US"/>
                </a:p>
              </p:txBody>
            </p:sp>
            <p:sp>
              <p:nvSpPr>
                <p:cNvPr id="436295" name="Line 13"/>
                <p:cNvSpPr>
                  <a:spLocks noChangeShapeType="1"/>
                </p:cNvSpPr>
                <p:nvPr/>
              </p:nvSpPr>
              <p:spPr bwMode="auto">
                <a:xfrm>
                  <a:off x="2256" y="1296"/>
                  <a:ext cx="0" cy="2160"/>
                </a:xfrm>
                <a:prstGeom prst="line">
                  <a:avLst/>
                </a:prstGeom>
                <a:noFill/>
                <a:ln w="9525">
                  <a:solidFill>
                    <a:srgbClr val="FFFFFF"/>
                  </a:solidFill>
                  <a:round/>
                  <a:headEnd/>
                  <a:tailEnd/>
                </a:ln>
              </p:spPr>
              <p:txBody>
                <a:bodyPr/>
                <a:lstStyle/>
                <a:p>
                  <a:endParaRPr lang="zh-TW" altLang="en-US"/>
                </a:p>
              </p:txBody>
            </p:sp>
          </p:grpSp>
          <p:sp>
            <p:nvSpPr>
              <p:cNvPr id="436254" name="Line 14"/>
              <p:cNvSpPr>
                <a:spLocks noChangeShapeType="1"/>
              </p:cNvSpPr>
              <p:nvPr/>
            </p:nvSpPr>
            <p:spPr bwMode="auto">
              <a:xfrm flipV="1">
                <a:off x="1442" y="56"/>
                <a:ext cx="351" cy="295"/>
              </a:xfrm>
              <a:prstGeom prst="line">
                <a:avLst/>
              </a:prstGeom>
              <a:noFill/>
              <a:ln w="9525">
                <a:solidFill>
                  <a:srgbClr val="FFFFFF"/>
                </a:solidFill>
                <a:round/>
                <a:headEnd/>
                <a:tailEnd/>
              </a:ln>
            </p:spPr>
            <p:txBody>
              <a:bodyPr/>
              <a:lstStyle/>
              <a:p>
                <a:endParaRPr lang="zh-TW" altLang="en-US"/>
              </a:p>
            </p:txBody>
          </p:sp>
          <p:sp>
            <p:nvSpPr>
              <p:cNvPr id="436255" name="Line 15"/>
              <p:cNvSpPr>
                <a:spLocks noChangeShapeType="1"/>
              </p:cNvSpPr>
              <p:nvPr/>
            </p:nvSpPr>
            <p:spPr bwMode="auto">
              <a:xfrm flipV="1">
                <a:off x="1442" y="1078"/>
                <a:ext cx="351" cy="296"/>
              </a:xfrm>
              <a:prstGeom prst="line">
                <a:avLst/>
              </a:prstGeom>
              <a:noFill/>
              <a:ln w="9525">
                <a:solidFill>
                  <a:srgbClr val="FFFFFF"/>
                </a:solidFill>
                <a:round/>
                <a:headEnd/>
                <a:tailEnd/>
              </a:ln>
            </p:spPr>
            <p:txBody>
              <a:bodyPr/>
              <a:lstStyle/>
              <a:p>
                <a:endParaRPr lang="zh-TW" altLang="en-US"/>
              </a:p>
            </p:txBody>
          </p:sp>
          <p:sp>
            <p:nvSpPr>
              <p:cNvPr id="436256" name="Line 16"/>
              <p:cNvSpPr>
                <a:spLocks noChangeShapeType="1"/>
              </p:cNvSpPr>
              <p:nvPr/>
            </p:nvSpPr>
            <p:spPr bwMode="auto">
              <a:xfrm flipV="1">
                <a:off x="446" y="56"/>
                <a:ext cx="351" cy="295"/>
              </a:xfrm>
              <a:prstGeom prst="line">
                <a:avLst/>
              </a:prstGeom>
              <a:noFill/>
              <a:ln w="9525">
                <a:solidFill>
                  <a:srgbClr val="FFFFFF"/>
                </a:solidFill>
                <a:round/>
                <a:headEnd/>
                <a:tailEnd/>
              </a:ln>
            </p:spPr>
            <p:txBody>
              <a:bodyPr/>
              <a:lstStyle/>
              <a:p>
                <a:endParaRPr lang="zh-TW" altLang="en-US"/>
              </a:p>
            </p:txBody>
          </p:sp>
          <p:sp>
            <p:nvSpPr>
              <p:cNvPr id="436257" name="Line 17"/>
              <p:cNvSpPr>
                <a:spLocks noChangeShapeType="1"/>
              </p:cNvSpPr>
              <p:nvPr/>
            </p:nvSpPr>
            <p:spPr bwMode="auto">
              <a:xfrm>
                <a:off x="1793" y="56"/>
                <a:ext cx="0" cy="1022"/>
              </a:xfrm>
              <a:prstGeom prst="line">
                <a:avLst/>
              </a:prstGeom>
              <a:noFill/>
              <a:ln w="9525">
                <a:solidFill>
                  <a:srgbClr val="FFFFFF"/>
                </a:solidFill>
                <a:round/>
                <a:headEnd/>
                <a:tailEnd/>
              </a:ln>
            </p:spPr>
            <p:txBody>
              <a:bodyPr/>
              <a:lstStyle/>
              <a:p>
                <a:endParaRPr lang="zh-TW" altLang="en-US"/>
              </a:p>
            </p:txBody>
          </p:sp>
          <p:sp>
            <p:nvSpPr>
              <p:cNvPr id="436258" name="Line 18"/>
              <p:cNvSpPr>
                <a:spLocks noChangeShapeType="1"/>
              </p:cNvSpPr>
              <p:nvPr/>
            </p:nvSpPr>
            <p:spPr bwMode="auto">
              <a:xfrm>
                <a:off x="797" y="56"/>
                <a:ext cx="996" cy="0"/>
              </a:xfrm>
              <a:prstGeom prst="line">
                <a:avLst/>
              </a:prstGeom>
              <a:noFill/>
              <a:ln w="9525">
                <a:solidFill>
                  <a:srgbClr val="FFFFFF"/>
                </a:solidFill>
                <a:round/>
                <a:headEnd/>
                <a:tailEnd/>
              </a:ln>
            </p:spPr>
            <p:txBody>
              <a:bodyPr/>
              <a:lstStyle/>
              <a:p>
                <a:endParaRPr lang="zh-TW" altLang="en-US"/>
              </a:p>
            </p:txBody>
          </p:sp>
          <p:sp>
            <p:nvSpPr>
              <p:cNvPr id="436259" name="Line 19"/>
              <p:cNvSpPr>
                <a:spLocks noChangeShapeType="1"/>
              </p:cNvSpPr>
              <p:nvPr/>
            </p:nvSpPr>
            <p:spPr bwMode="auto">
              <a:xfrm flipV="1">
                <a:off x="954" y="56"/>
                <a:ext cx="351" cy="295"/>
              </a:xfrm>
              <a:prstGeom prst="line">
                <a:avLst/>
              </a:prstGeom>
              <a:noFill/>
              <a:ln w="9525">
                <a:solidFill>
                  <a:srgbClr val="FFFFFF"/>
                </a:solidFill>
                <a:round/>
                <a:headEnd/>
                <a:tailEnd/>
              </a:ln>
            </p:spPr>
            <p:txBody>
              <a:bodyPr/>
              <a:lstStyle/>
              <a:p>
                <a:endParaRPr lang="zh-TW" altLang="en-US"/>
              </a:p>
            </p:txBody>
          </p:sp>
          <p:sp>
            <p:nvSpPr>
              <p:cNvPr id="436260" name="Line 20"/>
              <p:cNvSpPr>
                <a:spLocks noChangeShapeType="1"/>
              </p:cNvSpPr>
              <p:nvPr/>
            </p:nvSpPr>
            <p:spPr bwMode="auto">
              <a:xfrm flipV="1">
                <a:off x="1442" y="578"/>
                <a:ext cx="351" cy="296"/>
              </a:xfrm>
              <a:prstGeom prst="line">
                <a:avLst/>
              </a:prstGeom>
              <a:noFill/>
              <a:ln w="9525">
                <a:solidFill>
                  <a:srgbClr val="FFFFFF"/>
                </a:solidFill>
                <a:round/>
                <a:headEnd/>
                <a:tailEnd/>
              </a:ln>
            </p:spPr>
            <p:txBody>
              <a:bodyPr/>
              <a:lstStyle/>
              <a:p>
                <a:endParaRPr lang="zh-TW" altLang="en-US"/>
              </a:p>
            </p:txBody>
          </p:sp>
          <p:sp>
            <p:nvSpPr>
              <p:cNvPr id="436261" name="Line 21"/>
              <p:cNvSpPr>
                <a:spLocks noChangeShapeType="1"/>
              </p:cNvSpPr>
              <p:nvPr/>
            </p:nvSpPr>
            <p:spPr bwMode="auto">
              <a:xfrm>
                <a:off x="1285" y="56"/>
                <a:ext cx="0" cy="1022"/>
              </a:xfrm>
              <a:prstGeom prst="line">
                <a:avLst/>
              </a:prstGeom>
              <a:noFill/>
              <a:ln w="9525">
                <a:solidFill>
                  <a:srgbClr val="FFFFFF"/>
                </a:solidFill>
                <a:prstDash val="dash"/>
                <a:round/>
                <a:headEnd/>
                <a:tailEnd/>
              </a:ln>
            </p:spPr>
            <p:txBody>
              <a:bodyPr/>
              <a:lstStyle/>
              <a:p>
                <a:endParaRPr lang="zh-TW" altLang="en-US"/>
              </a:p>
            </p:txBody>
          </p:sp>
          <p:sp>
            <p:nvSpPr>
              <p:cNvPr id="436262" name="Line 22"/>
              <p:cNvSpPr>
                <a:spLocks noChangeShapeType="1"/>
              </p:cNvSpPr>
              <p:nvPr/>
            </p:nvSpPr>
            <p:spPr bwMode="auto">
              <a:xfrm>
                <a:off x="797" y="56"/>
                <a:ext cx="0" cy="1022"/>
              </a:xfrm>
              <a:prstGeom prst="line">
                <a:avLst/>
              </a:prstGeom>
              <a:noFill/>
              <a:ln w="9525">
                <a:solidFill>
                  <a:srgbClr val="FFFFFF"/>
                </a:solidFill>
                <a:prstDash val="dash"/>
                <a:round/>
                <a:headEnd/>
                <a:tailEnd/>
              </a:ln>
            </p:spPr>
            <p:txBody>
              <a:bodyPr/>
              <a:lstStyle/>
              <a:p>
                <a:endParaRPr lang="zh-TW" altLang="en-US"/>
              </a:p>
            </p:txBody>
          </p:sp>
          <p:sp>
            <p:nvSpPr>
              <p:cNvPr id="436263" name="Line 23"/>
              <p:cNvSpPr>
                <a:spLocks noChangeShapeType="1"/>
              </p:cNvSpPr>
              <p:nvPr/>
            </p:nvSpPr>
            <p:spPr bwMode="auto">
              <a:xfrm flipV="1">
                <a:off x="465" y="1078"/>
                <a:ext cx="352" cy="296"/>
              </a:xfrm>
              <a:prstGeom prst="line">
                <a:avLst/>
              </a:prstGeom>
              <a:noFill/>
              <a:ln w="9525">
                <a:solidFill>
                  <a:srgbClr val="FFFFFF"/>
                </a:solidFill>
                <a:prstDash val="dash"/>
                <a:round/>
                <a:headEnd/>
                <a:tailEnd/>
              </a:ln>
            </p:spPr>
            <p:txBody>
              <a:bodyPr/>
              <a:lstStyle/>
              <a:p>
                <a:endParaRPr lang="zh-TW" altLang="en-US"/>
              </a:p>
            </p:txBody>
          </p:sp>
          <p:sp>
            <p:nvSpPr>
              <p:cNvPr id="436264" name="Line 24"/>
              <p:cNvSpPr>
                <a:spLocks noChangeShapeType="1"/>
              </p:cNvSpPr>
              <p:nvPr/>
            </p:nvSpPr>
            <p:spPr bwMode="auto">
              <a:xfrm>
                <a:off x="797" y="1078"/>
                <a:ext cx="996" cy="0"/>
              </a:xfrm>
              <a:prstGeom prst="line">
                <a:avLst/>
              </a:prstGeom>
              <a:noFill/>
              <a:ln w="9525">
                <a:solidFill>
                  <a:srgbClr val="FFFFFF"/>
                </a:solidFill>
                <a:prstDash val="dash"/>
                <a:round/>
                <a:headEnd/>
                <a:tailEnd/>
              </a:ln>
            </p:spPr>
            <p:txBody>
              <a:bodyPr/>
              <a:lstStyle/>
              <a:p>
                <a:endParaRPr lang="zh-TW" altLang="en-US"/>
              </a:p>
            </p:txBody>
          </p:sp>
          <p:sp>
            <p:nvSpPr>
              <p:cNvPr id="436265" name="Text Box 25"/>
              <p:cNvSpPr txBox="1">
                <a:spLocks noChangeArrowheads="1"/>
              </p:cNvSpPr>
              <p:nvPr/>
            </p:nvSpPr>
            <p:spPr bwMode="auto">
              <a:xfrm>
                <a:off x="1528" y="1332"/>
                <a:ext cx="381" cy="376"/>
              </a:xfrm>
              <a:prstGeom prst="rect">
                <a:avLst/>
              </a:prstGeom>
              <a:noFill/>
              <a:ln w="9525">
                <a:noFill/>
                <a:miter lim="800000"/>
                <a:headEnd/>
                <a:tailEnd/>
              </a:ln>
            </p:spPr>
            <p:txBody>
              <a:bodyPr>
                <a:spAutoFit/>
              </a:bodyPr>
              <a:lstStyle/>
              <a:p>
                <a:pPr algn="ctr"/>
                <a:r>
                  <a:rPr kumimoji="0" lang="zh-TW" altLang="en-US" sz="1600" b="1">
                    <a:solidFill>
                      <a:srgbClr val="00FF00"/>
                    </a:solidFill>
                    <a:latin typeface="Times New Roman" pitchFamily="18" charset="0"/>
                    <a:ea typeface="標楷體" pitchFamily="65" charset="-120"/>
                  </a:rPr>
                  <a:t>作業層次</a:t>
                </a:r>
              </a:p>
            </p:txBody>
          </p:sp>
          <p:sp>
            <p:nvSpPr>
              <p:cNvPr id="436266" name="Line 26"/>
              <p:cNvSpPr>
                <a:spLocks noChangeShapeType="1"/>
              </p:cNvSpPr>
              <p:nvPr/>
            </p:nvSpPr>
            <p:spPr bwMode="auto">
              <a:xfrm>
                <a:off x="641" y="192"/>
                <a:ext cx="996" cy="0"/>
              </a:xfrm>
              <a:prstGeom prst="line">
                <a:avLst/>
              </a:prstGeom>
              <a:noFill/>
              <a:ln w="9525">
                <a:solidFill>
                  <a:srgbClr val="FFFFFF"/>
                </a:solidFill>
                <a:round/>
                <a:headEnd/>
                <a:tailEnd/>
              </a:ln>
            </p:spPr>
            <p:txBody>
              <a:bodyPr/>
              <a:lstStyle/>
              <a:p>
                <a:endParaRPr lang="zh-TW" altLang="en-US"/>
              </a:p>
            </p:txBody>
          </p:sp>
          <p:sp>
            <p:nvSpPr>
              <p:cNvPr id="436267" name="Line 27"/>
              <p:cNvSpPr>
                <a:spLocks noChangeShapeType="1"/>
              </p:cNvSpPr>
              <p:nvPr/>
            </p:nvSpPr>
            <p:spPr bwMode="auto">
              <a:xfrm>
                <a:off x="1637" y="192"/>
                <a:ext cx="0" cy="1023"/>
              </a:xfrm>
              <a:prstGeom prst="line">
                <a:avLst/>
              </a:prstGeom>
              <a:noFill/>
              <a:ln w="9525">
                <a:solidFill>
                  <a:srgbClr val="FFFFFF"/>
                </a:solidFill>
                <a:round/>
                <a:headEnd/>
                <a:tailEnd/>
              </a:ln>
            </p:spPr>
            <p:txBody>
              <a:bodyPr/>
              <a:lstStyle/>
              <a:p>
                <a:endParaRPr lang="zh-TW" altLang="en-US"/>
              </a:p>
            </p:txBody>
          </p:sp>
          <p:sp>
            <p:nvSpPr>
              <p:cNvPr id="436268" name="Line 28"/>
              <p:cNvSpPr>
                <a:spLocks noChangeShapeType="1"/>
              </p:cNvSpPr>
              <p:nvPr/>
            </p:nvSpPr>
            <p:spPr bwMode="auto">
              <a:xfrm flipV="1">
                <a:off x="954" y="1078"/>
                <a:ext cx="351" cy="296"/>
              </a:xfrm>
              <a:prstGeom prst="line">
                <a:avLst/>
              </a:prstGeom>
              <a:noFill/>
              <a:ln w="9525">
                <a:solidFill>
                  <a:srgbClr val="FFFFFF"/>
                </a:solidFill>
                <a:prstDash val="dash"/>
                <a:round/>
                <a:headEnd/>
                <a:tailEnd/>
              </a:ln>
            </p:spPr>
            <p:txBody>
              <a:bodyPr/>
              <a:lstStyle/>
              <a:p>
                <a:endParaRPr lang="zh-TW" altLang="en-US"/>
              </a:p>
            </p:txBody>
          </p:sp>
          <p:sp>
            <p:nvSpPr>
              <p:cNvPr id="436269" name="Line 29"/>
              <p:cNvSpPr>
                <a:spLocks noChangeShapeType="1"/>
              </p:cNvSpPr>
              <p:nvPr/>
            </p:nvSpPr>
            <p:spPr bwMode="auto">
              <a:xfrm>
                <a:off x="641" y="1215"/>
                <a:ext cx="996" cy="0"/>
              </a:xfrm>
              <a:prstGeom prst="line">
                <a:avLst/>
              </a:prstGeom>
              <a:noFill/>
              <a:ln w="9525">
                <a:solidFill>
                  <a:srgbClr val="FFFFFF"/>
                </a:solidFill>
                <a:prstDash val="dash"/>
                <a:round/>
                <a:headEnd/>
                <a:tailEnd/>
              </a:ln>
            </p:spPr>
            <p:txBody>
              <a:bodyPr/>
              <a:lstStyle/>
              <a:p>
                <a:endParaRPr lang="zh-TW" altLang="en-US"/>
              </a:p>
            </p:txBody>
          </p:sp>
          <p:sp>
            <p:nvSpPr>
              <p:cNvPr id="436270" name="Line 30"/>
              <p:cNvSpPr>
                <a:spLocks noChangeShapeType="1"/>
              </p:cNvSpPr>
              <p:nvPr/>
            </p:nvSpPr>
            <p:spPr bwMode="auto">
              <a:xfrm>
                <a:off x="641" y="215"/>
                <a:ext cx="0" cy="1022"/>
              </a:xfrm>
              <a:prstGeom prst="line">
                <a:avLst/>
              </a:prstGeom>
              <a:noFill/>
              <a:ln w="9525">
                <a:solidFill>
                  <a:srgbClr val="FFFFFF"/>
                </a:solidFill>
                <a:prstDash val="dash"/>
                <a:round/>
                <a:headEnd/>
                <a:tailEnd/>
              </a:ln>
            </p:spPr>
            <p:txBody>
              <a:bodyPr/>
              <a:lstStyle/>
              <a:p>
                <a:endParaRPr lang="zh-TW" altLang="en-US"/>
              </a:p>
            </p:txBody>
          </p:sp>
          <p:sp>
            <p:nvSpPr>
              <p:cNvPr id="436271" name="Line 31"/>
              <p:cNvSpPr>
                <a:spLocks noChangeShapeType="1"/>
              </p:cNvSpPr>
              <p:nvPr/>
            </p:nvSpPr>
            <p:spPr bwMode="auto">
              <a:xfrm flipV="1">
                <a:off x="446" y="578"/>
                <a:ext cx="351" cy="296"/>
              </a:xfrm>
              <a:prstGeom prst="line">
                <a:avLst/>
              </a:prstGeom>
              <a:noFill/>
              <a:ln w="9525">
                <a:solidFill>
                  <a:srgbClr val="FFFFFF"/>
                </a:solidFill>
                <a:prstDash val="dash"/>
                <a:round/>
                <a:headEnd/>
                <a:tailEnd/>
              </a:ln>
            </p:spPr>
            <p:txBody>
              <a:bodyPr/>
              <a:lstStyle/>
              <a:p>
                <a:endParaRPr lang="zh-TW" altLang="en-US"/>
              </a:p>
            </p:txBody>
          </p:sp>
          <p:sp>
            <p:nvSpPr>
              <p:cNvPr id="436272" name="Line 32"/>
              <p:cNvSpPr>
                <a:spLocks noChangeShapeType="1"/>
              </p:cNvSpPr>
              <p:nvPr/>
            </p:nvSpPr>
            <p:spPr bwMode="auto">
              <a:xfrm>
                <a:off x="797" y="578"/>
                <a:ext cx="996" cy="0"/>
              </a:xfrm>
              <a:prstGeom prst="line">
                <a:avLst/>
              </a:prstGeom>
              <a:noFill/>
              <a:ln w="9525">
                <a:solidFill>
                  <a:srgbClr val="FFFFFF"/>
                </a:solidFill>
                <a:prstDash val="dash"/>
                <a:round/>
                <a:headEnd/>
                <a:tailEnd/>
              </a:ln>
            </p:spPr>
            <p:txBody>
              <a:bodyPr/>
              <a:lstStyle/>
              <a:p>
                <a:endParaRPr lang="zh-TW" altLang="en-US"/>
              </a:p>
            </p:txBody>
          </p:sp>
          <p:sp>
            <p:nvSpPr>
              <p:cNvPr id="436273" name="Line 33"/>
              <p:cNvSpPr>
                <a:spLocks noChangeShapeType="1"/>
              </p:cNvSpPr>
              <p:nvPr/>
            </p:nvSpPr>
            <p:spPr bwMode="auto">
              <a:xfrm flipV="1">
                <a:off x="954" y="578"/>
                <a:ext cx="351" cy="296"/>
              </a:xfrm>
              <a:prstGeom prst="line">
                <a:avLst/>
              </a:prstGeom>
              <a:noFill/>
              <a:ln w="9525">
                <a:solidFill>
                  <a:srgbClr val="FFFFFF"/>
                </a:solidFill>
                <a:prstDash val="dash"/>
                <a:round/>
                <a:headEnd/>
                <a:tailEnd/>
              </a:ln>
            </p:spPr>
            <p:txBody>
              <a:bodyPr/>
              <a:lstStyle/>
              <a:p>
                <a:endParaRPr lang="zh-TW" altLang="en-US"/>
              </a:p>
            </p:txBody>
          </p:sp>
          <p:sp>
            <p:nvSpPr>
              <p:cNvPr id="436274" name="Line 34"/>
              <p:cNvSpPr>
                <a:spLocks noChangeShapeType="1"/>
              </p:cNvSpPr>
              <p:nvPr/>
            </p:nvSpPr>
            <p:spPr bwMode="auto">
              <a:xfrm>
                <a:off x="641" y="715"/>
                <a:ext cx="996" cy="0"/>
              </a:xfrm>
              <a:prstGeom prst="line">
                <a:avLst/>
              </a:prstGeom>
              <a:noFill/>
              <a:ln w="9525">
                <a:solidFill>
                  <a:srgbClr val="FFFFFF"/>
                </a:solidFill>
                <a:prstDash val="dash"/>
                <a:round/>
                <a:headEnd/>
                <a:tailEnd/>
              </a:ln>
            </p:spPr>
            <p:txBody>
              <a:bodyPr/>
              <a:lstStyle/>
              <a:p>
                <a:endParaRPr lang="zh-TW" altLang="en-US"/>
              </a:p>
            </p:txBody>
          </p:sp>
          <p:sp>
            <p:nvSpPr>
              <p:cNvPr id="436275" name="Line 35"/>
              <p:cNvSpPr>
                <a:spLocks noChangeShapeType="1"/>
              </p:cNvSpPr>
              <p:nvPr/>
            </p:nvSpPr>
            <p:spPr bwMode="auto">
              <a:xfrm>
                <a:off x="1129" y="192"/>
                <a:ext cx="0" cy="1023"/>
              </a:xfrm>
              <a:prstGeom prst="line">
                <a:avLst/>
              </a:prstGeom>
              <a:noFill/>
              <a:ln w="9525">
                <a:solidFill>
                  <a:srgbClr val="FFFFFF"/>
                </a:solidFill>
                <a:prstDash val="dash"/>
                <a:round/>
                <a:headEnd/>
                <a:tailEnd/>
              </a:ln>
            </p:spPr>
            <p:txBody>
              <a:bodyPr/>
              <a:lstStyle/>
              <a:p>
                <a:endParaRPr lang="zh-TW" altLang="en-US"/>
              </a:p>
            </p:txBody>
          </p:sp>
          <p:sp>
            <p:nvSpPr>
              <p:cNvPr id="436276" name="Text Box 36"/>
              <p:cNvSpPr txBox="1">
                <a:spLocks noChangeArrowheads="1"/>
              </p:cNvSpPr>
              <p:nvPr/>
            </p:nvSpPr>
            <p:spPr bwMode="auto">
              <a:xfrm>
                <a:off x="1793" y="1238"/>
                <a:ext cx="112" cy="218"/>
              </a:xfrm>
              <a:prstGeom prst="rect">
                <a:avLst/>
              </a:prstGeom>
              <a:noFill/>
              <a:ln w="9525">
                <a:noFill/>
                <a:miter lim="800000"/>
                <a:headEnd/>
                <a:tailEnd/>
              </a:ln>
            </p:spPr>
            <p:txBody>
              <a:bodyPr wrap="none">
                <a:spAutoFit/>
              </a:bodyPr>
              <a:lstStyle/>
              <a:p>
                <a:pPr algn="ctr"/>
                <a:endParaRPr kumimoji="0" lang="zh-TW" altLang="zh-TW" sz="1600">
                  <a:latin typeface="Times New Roman" pitchFamily="18" charset="0"/>
                  <a:ea typeface="標楷體" pitchFamily="65" charset="-120"/>
                </a:endParaRPr>
              </a:p>
            </p:txBody>
          </p:sp>
          <p:sp>
            <p:nvSpPr>
              <p:cNvPr id="436277" name="Text Box 37"/>
              <p:cNvSpPr txBox="1">
                <a:spLocks noChangeArrowheads="1"/>
              </p:cNvSpPr>
              <p:nvPr/>
            </p:nvSpPr>
            <p:spPr bwMode="auto">
              <a:xfrm>
                <a:off x="1371" y="45"/>
                <a:ext cx="177" cy="218"/>
              </a:xfrm>
              <a:prstGeom prst="rect">
                <a:avLst/>
              </a:prstGeom>
              <a:noFill/>
              <a:ln w="9525">
                <a:noFill/>
                <a:miter lim="800000"/>
                <a:headEnd/>
                <a:tailEnd/>
              </a:ln>
            </p:spPr>
            <p:txBody>
              <a:bodyPr wrap="none">
                <a:spAutoFit/>
              </a:bodyPr>
              <a:lstStyle/>
              <a:p>
                <a:pPr algn="ctr"/>
                <a:r>
                  <a:rPr kumimoji="0" lang="en-US" altLang="zh-TW" sz="1600" b="1">
                    <a:solidFill>
                      <a:schemeClr val="hlink"/>
                    </a:solidFill>
                    <a:latin typeface="Times New Roman" pitchFamily="18" charset="0"/>
                    <a:ea typeface="標楷體" pitchFamily="65" charset="-120"/>
                  </a:rPr>
                  <a:t>1</a:t>
                </a:r>
              </a:p>
            </p:txBody>
          </p:sp>
          <p:sp>
            <p:nvSpPr>
              <p:cNvPr id="436278" name="Text Box 38"/>
              <p:cNvSpPr txBox="1">
                <a:spLocks noChangeArrowheads="1"/>
              </p:cNvSpPr>
              <p:nvPr/>
            </p:nvSpPr>
            <p:spPr bwMode="auto">
              <a:xfrm>
                <a:off x="1198" y="193"/>
                <a:ext cx="177" cy="218"/>
              </a:xfrm>
              <a:prstGeom prst="rect">
                <a:avLst/>
              </a:prstGeom>
              <a:noFill/>
              <a:ln w="9525">
                <a:noFill/>
                <a:miter lim="800000"/>
                <a:headEnd/>
                <a:tailEnd/>
              </a:ln>
            </p:spPr>
            <p:txBody>
              <a:bodyPr wrap="none">
                <a:spAutoFit/>
              </a:bodyPr>
              <a:lstStyle/>
              <a:p>
                <a:pPr algn="ctr"/>
                <a:r>
                  <a:rPr kumimoji="0" lang="en-US" altLang="zh-TW" sz="1600" b="1">
                    <a:solidFill>
                      <a:srgbClr val="FF66CC"/>
                    </a:solidFill>
                    <a:latin typeface="Times New Roman" pitchFamily="18" charset="0"/>
                    <a:ea typeface="標楷體" pitchFamily="65" charset="-120"/>
                  </a:rPr>
                  <a:t>2</a:t>
                </a:r>
              </a:p>
            </p:txBody>
          </p:sp>
          <p:sp>
            <p:nvSpPr>
              <p:cNvPr id="436279" name="Text Box 39"/>
              <p:cNvSpPr txBox="1">
                <a:spLocks noChangeArrowheads="1"/>
              </p:cNvSpPr>
              <p:nvPr/>
            </p:nvSpPr>
            <p:spPr bwMode="auto">
              <a:xfrm>
                <a:off x="1317"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1"/>
                    </a:solidFill>
                    <a:latin typeface="Times New Roman" pitchFamily="18" charset="0"/>
                    <a:ea typeface="標楷體" pitchFamily="65" charset="-120"/>
                  </a:rPr>
                  <a:t>3</a:t>
                </a:r>
              </a:p>
            </p:txBody>
          </p:sp>
          <p:sp>
            <p:nvSpPr>
              <p:cNvPr id="436280" name="Text Box 40"/>
              <p:cNvSpPr txBox="1">
                <a:spLocks noChangeArrowheads="1"/>
              </p:cNvSpPr>
              <p:nvPr/>
            </p:nvSpPr>
            <p:spPr bwMode="auto">
              <a:xfrm>
                <a:off x="1135" y="1213"/>
                <a:ext cx="177" cy="218"/>
              </a:xfrm>
              <a:prstGeom prst="rect">
                <a:avLst/>
              </a:prstGeom>
              <a:noFill/>
              <a:ln w="9525">
                <a:noFill/>
                <a:miter lim="800000"/>
                <a:headEnd/>
                <a:tailEnd/>
              </a:ln>
            </p:spPr>
            <p:txBody>
              <a:bodyPr wrap="none">
                <a:spAutoFit/>
              </a:bodyPr>
              <a:lstStyle/>
              <a:p>
                <a:pPr algn="ctr"/>
                <a:r>
                  <a:rPr kumimoji="0" lang="en-US" altLang="zh-TW" sz="1600" b="1">
                    <a:latin typeface="Times New Roman" pitchFamily="18" charset="0"/>
                    <a:ea typeface="標楷體" pitchFamily="65" charset="-120"/>
                  </a:rPr>
                  <a:t>4</a:t>
                </a:r>
              </a:p>
            </p:txBody>
          </p:sp>
          <p:sp>
            <p:nvSpPr>
              <p:cNvPr id="436281" name="Text Box 41"/>
              <p:cNvSpPr txBox="1">
                <a:spLocks noChangeArrowheads="1"/>
              </p:cNvSpPr>
              <p:nvPr/>
            </p:nvSpPr>
            <p:spPr bwMode="auto">
              <a:xfrm>
                <a:off x="843" y="45"/>
                <a:ext cx="177" cy="218"/>
              </a:xfrm>
              <a:prstGeom prst="rect">
                <a:avLst/>
              </a:prstGeom>
              <a:noFill/>
              <a:ln w="9525">
                <a:noFill/>
                <a:miter lim="800000"/>
                <a:headEnd/>
                <a:tailEnd/>
              </a:ln>
            </p:spPr>
            <p:txBody>
              <a:bodyPr wrap="none">
                <a:spAutoFit/>
              </a:bodyPr>
              <a:lstStyle/>
              <a:p>
                <a:pPr algn="ctr"/>
                <a:r>
                  <a:rPr kumimoji="0" lang="en-US" altLang="zh-TW" sz="1600" b="1">
                    <a:solidFill>
                      <a:srgbClr val="6600FF"/>
                    </a:solidFill>
                    <a:latin typeface="Times New Roman" pitchFamily="18" charset="0"/>
                    <a:ea typeface="標楷體" pitchFamily="65" charset="-120"/>
                  </a:rPr>
                  <a:t>5</a:t>
                </a:r>
              </a:p>
            </p:txBody>
          </p:sp>
          <p:sp>
            <p:nvSpPr>
              <p:cNvPr id="436282" name="Text Box 42"/>
              <p:cNvSpPr txBox="1">
                <a:spLocks noChangeArrowheads="1"/>
              </p:cNvSpPr>
              <p:nvPr/>
            </p:nvSpPr>
            <p:spPr bwMode="auto">
              <a:xfrm>
                <a:off x="775" y="193"/>
                <a:ext cx="177" cy="218"/>
              </a:xfrm>
              <a:prstGeom prst="rect">
                <a:avLst/>
              </a:prstGeom>
              <a:noFill/>
              <a:ln w="9525">
                <a:noFill/>
                <a:miter lim="800000"/>
                <a:headEnd/>
                <a:tailEnd/>
              </a:ln>
            </p:spPr>
            <p:txBody>
              <a:bodyPr wrap="none">
                <a:spAutoFit/>
              </a:bodyPr>
              <a:lstStyle/>
              <a:p>
                <a:pPr algn="ctr"/>
                <a:r>
                  <a:rPr kumimoji="0" lang="en-US" altLang="zh-TW" sz="1600" b="1">
                    <a:solidFill>
                      <a:srgbClr val="009900"/>
                    </a:solidFill>
                    <a:latin typeface="Times New Roman" pitchFamily="18" charset="0"/>
                    <a:ea typeface="標楷體" pitchFamily="65" charset="-120"/>
                  </a:rPr>
                  <a:t>6</a:t>
                </a:r>
              </a:p>
            </p:txBody>
          </p:sp>
          <p:sp>
            <p:nvSpPr>
              <p:cNvPr id="436283" name="Text Box 43"/>
              <p:cNvSpPr txBox="1">
                <a:spLocks noChangeArrowheads="1"/>
              </p:cNvSpPr>
              <p:nvPr/>
            </p:nvSpPr>
            <p:spPr bwMode="auto">
              <a:xfrm>
                <a:off x="819"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2"/>
                    </a:solidFill>
                    <a:latin typeface="Times New Roman" pitchFamily="18" charset="0"/>
                    <a:ea typeface="標楷體" pitchFamily="65" charset="-120"/>
                  </a:rPr>
                  <a:t>7</a:t>
                </a:r>
              </a:p>
            </p:txBody>
          </p:sp>
          <p:sp>
            <p:nvSpPr>
              <p:cNvPr id="436284" name="Text Box 44"/>
              <p:cNvSpPr txBox="1">
                <a:spLocks noChangeArrowheads="1"/>
              </p:cNvSpPr>
              <p:nvPr/>
            </p:nvSpPr>
            <p:spPr bwMode="auto">
              <a:xfrm>
                <a:off x="642" y="1213"/>
                <a:ext cx="177" cy="218"/>
              </a:xfrm>
              <a:prstGeom prst="rect">
                <a:avLst/>
              </a:prstGeom>
              <a:noFill/>
              <a:ln w="9525">
                <a:noFill/>
                <a:miter lim="800000"/>
                <a:headEnd/>
                <a:tailEnd/>
              </a:ln>
            </p:spPr>
            <p:txBody>
              <a:bodyPr wrap="none">
                <a:spAutoFit/>
              </a:bodyPr>
              <a:lstStyle/>
              <a:p>
                <a:pPr algn="ctr"/>
                <a:r>
                  <a:rPr kumimoji="0" lang="en-US" altLang="zh-TW" sz="1600" b="1">
                    <a:solidFill>
                      <a:srgbClr val="00FF00"/>
                    </a:solidFill>
                    <a:latin typeface="Times New Roman" pitchFamily="18" charset="0"/>
                    <a:ea typeface="標楷體" pitchFamily="65" charset="-120"/>
                  </a:rPr>
                  <a:t>8</a:t>
                </a:r>
              </a:p>
            </p:txBody>
          </p:sp>
          <p:sp>
            <p:nvSpPr>
              <p:cNvPr id="436285" name="Line 45"/>
              <p:cNvSpPr>
                <a:spLocks noChangeShapeType="1"/>
              </p:cNvSpPr>
              <p:nvPr/>
            </p:nvSpPr>
            <p:spPr bwMode="auto">
              <a:xfrm>
                <a:off x="253" y="623"/>
                <a:ext cx="0" cy="419"/>
              </a:xfrm>
              <a:prstGeom prst="line">
                <a:avLst/>
              </a:prstGeom>
              <a:noFill/>
              <a:ln w="57150">
                <a:solidFill>
                  <a:srgbClr val="990099"/>
                </a:solidFill>
                <a:round/>
                <a:headEnd type="triangle" w="med" len="med"/>
                <a:tailEnd type="triangle" w="med" len="med"/>
              </a:ln>
            </p:spPr>
            <p:txBody>
              <a:bodyPr/>
              <a:lstStyle/>
              <a:p>
                <a:endParaRPr lang="zh-TW" altLang="en-US"/>
              </a:p>
            </p:txBody>
          </p:sp>
          <p:sp>
            <p:nvSpPr>
              <p:cNvPr id="436286" name="Line 46"/>
              <p:cNvSpPr>
                <a:spLocks noChangeShapeType="1"/>
              </p:cNvSpPr>
              <p:nvPr/>
            </p:nvSpPr>
            <p:spPr bwMode="auto">
              <a:xfrm flipV="1">
                <a:off x="753" y="1481"/>
                <a:ext cx="333" cy="5"/>
              </a:xfrm>
              <a:prstGeom prst="line">
                <a:avLst/>
              </a:prstGeom>
              <a:noFill/>
              <a:ln w="44450">
                <a:solidFill>
                  <a:srgbClr val="990099"/>
                </a:solidFill>
                <a:round/>
                <a:headEnd type="triangle" w="med" len="med"/>
                <a:tailEnd type="triangle" w="med" len="med"/>
              </a:ln>
            </p:spPr>
            <p:txBody>
              <a:bodyPr/>
              <a:lstStyle/>
              <a:p>
                <a:endParaRPr lang="zh-TW" altLang="en-US"/>
              </a:p>
            </p:txBody>
          </p:sp>
          <p:sp>
            <p:nvSpPr>
              <p:cNvPr id="436287" name="Line 47"/>
              <p:cNvSpPr>
                <a:spLocks noChangeShapeType="1"/>
              </p:cNvSpPr>
              <p:nvPr/>
            </p:nvSpPr>
            <p:spPr bwMode="auto">
              <a:xfrm rot="21482212" flipV="1">
                <a:off x="1717" y="1213"/>
                <a:ext cx="204" cy="161"/>
              </a:xfrm>
              <a:prstGeom prst="line">
                <a:avLst/>
              </a:prstGeom>
              <a:noFill/>
              <a:ln w="38100">
                <a:solidFill>
                  <a:srgbClr val="990099"/>
                </a:solidFill>
                <a:round/>
                <a:headEnd type="triangle" w="med" len="med"/>
                <a:tailEnd type="triangle" w="med" len="med"/>
              </a:ln>
            </p:spPr>
            <p:txBody>
              <a:bodyPr/>
              <a:lstStyle/>
              <a:p>
                <a:endParaRPr lang="zh-TW" altLang="en-US"/>
              </a:p>
            </p:txBody>
          </p:sp>
          <p:sp>
            <p:nvSpPr>
              <p:cNvPr id="436288" name="Text Box 48" descr="寬右斜對角線"/>
              <p:cNvSpPr txBox="1">
                <a:spLocks noChangeArrowheads="1"/>
              </p:cNvSpPr>
              <p:nvPr/>
            </p:nvSpPr>
            <p:spPr bwMode="auto">
              <a:xfrm>
                <a:off x="96" y="254"/>
                <a:ext cx="375"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未將發生</a:t>
                </a:r>
              </a:p>
            </p:txBody>
          </p:sp>
          <p:sp>
            <p:nvSpPr>
              <p:cNvPr id="436289" name="Text Box 49" descr="寬右斜對角線"/>
              <p:cNvSpPr txBox="1">
                <a:spLocks noChangeArrowheads="1"/>
              </p:cNvSpPr>
              <p:nvPr/>
            </p:nvSpPr>
            <p:spPr bwMode="auto">
              <a:xfrm>
                <a:off x="1084"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高關連</a:t>
                </a:r>
              </a:p>
            </p:txBody>
          </p:sp>
          <p:sp>
            <p:nvSpPr>
              <p:cNvPr id="436290" name="Text Box 50" descr="寬右斜對角線"/>
              <p:cNvSpPr txBox="1">
                <a:spLocks noChangeArrowheads="1"/>
              </p:cNvSpPr>
              <p:nvPr/>
            </p:nvSpPr>
            <p:spPr bwMode="auto">
              <a:xfrm>
                <a:off x="257"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低關連</a:t>
                </a:r>
              </a:p>
            </p:txBody>
          </p:sp>
          <p:sp>
            <p:nvSpPr>
              <p:cNvPr id="436291" name="Text Box 51" descr="寬右斜對角線"/>
              <p:cNvSpPr txBox="1">
                <a:spLocks noChangeArrowheads="1"/>
              </p:cNvSpPr>
              <p:nvPr/>
            </p:nvSpPr>
            <p:spPr bwMode="auto">
              <a:xfrm>
                <a:off x="96" y="1018"/>
                <a:ext cx="378"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正已發生</a:t>
                </a:r>
              </a:p>
            </p:txBody>
          </p:sp>
          <p:sp>
            <p:nvSpPr>
              <p:cNvPr id="436292" name="Text Box 52" descr="寬右斜對角線"/>
              <p:cNvSpPr txBox="1">
                <a:spLocks noChangeArrowheads="1"/>
              </p:cNvSpPr>
              <p:nvPr/>
            </p:nvSpPr>
            <p:spPr bwMode="auto">
              <a:xfrm>
                <a:off x="512" y="1573"/>
                <a:ext cx="806" cy="237"/>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a:t>
                </a:r>
                <a:endParaRPr kumimoji="0" lang="zh-TW" altLang="en-US" sz="1600" b="1">
                  <a:latin typeface="Times New Roman" pitchFamily="18" charset="0"/>
                  <a:ea typeface="標楷體" pitchFamily="65" charset="-120"/>
                </a:endParaRPr>
              </a:p>
            </p:txBody>
          </p:sp>
        </p:grpSp>
      </p:grpSp>
      <p:sp>
        <p:nvSpPr>
          <p:cNvPr id="436232" name="Rectangle 53" descr="褐色大理石"/>
          <p:cNvSpPr>
            <a:spLocks noChangeArrowheads="1"/>
          </p:cNvSpPr>
          <p:nvPr/>
        </p:nvSpPr>
        <p:spPr bwMode="auto">
          <a:xfrm>
            <a:off x="1676400" y="4724400"/>
            <a:ext cx="990600" cy="838200"/>
          </a:xfrm>
          <a:prstGeom prst="rect">
            <a:avLst/>
          </a:prstGeom>
          <a:blipFill dpi="0" rotWithShape="0">
            <a:blip r:embed="rId4"/>
            <a:srcRect/>
            <a:tile tx="0" ty="0" sx="100000" sy="100000" flip="none" algn="tl"/>
          </a:blipFill>
          <a:ln w="9525">
            <a:solidFill>
              <a:srgbClr val="99CCFF"/>
            </a:solidFill>
            <a:miter lim="800000"/>
            <a:headEnd/>
            <a:tailEnd/>
          </a:ln>
        </p:spPr>
        <p:txBody>
          <a:bodyPr wrap="none" anchor="ctr"/>
          <a:lstStyle/>
          <a:p>
            <a:endParaRPr lang="zh-TW" altLang="en-US"/>
          </a:p>
        </p:txBody>
      </p:sp>
      <p:grpSp>
        <p:nvGrpSpPr>
          <p:cNvPr id="5" name="Group 54"/>
          <p:cNvGrpSpPr>
            <a:grpSpLocks/>
          </p:cNvGrpSpPr>
          <p:nvPr/>
        </p:nvGrpSpPr>
        <p:grpSpPr bwMode="auto">
          <a:xfrm>
            <a:off x="990600" y="3800475"/>
            <a:ext cx="3146425" cy="2370138"/>
            <a:chOff x="-53" y="2206"/>
            <a:chExt cx="2351" cy="1741"/>
          </a:xfrm>
        </p:grpSpPr>
        <p:sp>
          <p:nvSpPr>
            <p:cNvPr id="436235" name="Rectangle 55" descr="寬右斜對角線"/>
            <p:cNvSpPr>
              <a:spLocks noChangeArrowheads="1"/>
            </p:cNvSpPr>
            <p:nvPr/>
          </p:nvSpPr>
          <p:spPr bwMode="auto">
            <a:xfrm>
              <a:off x="424" y="2234"/>
              <a:ext cx="1497" cy="1252"/>
            </a:xfrm>
            <a:prstGeom prst="rect">
              <a:avLst/>
            </a:prstGeom>
            <a:noFill/>
            <a:ln w="9525">
              <a:solidFill>
                <a:srgbClr val="FFFFFF"/>
              </a:solidFill>
              <a:miter lim="800000"/>
              <a:headEnd/>
              <a:tailEnd/>
            </a:ln>
          </p:spPr>
          <p:txBody>
            <a:bodyPr wrap="none" anchor="ctr"/>
            <a:lstStyle/>
            <a:p>
              <a:endParaRPr lang="zh-TW" altLang="en-US"/>
            </a:p>
          </p:txBody>
        </p:sp>
        <p:sp>
          <p:nvSpPr>
            <p:cNvPr id="436236" name="Line 56"/>
            <p:cNvSpPr>
              <a:spLocks noChangeShapeType="1"/>
            </p:cNvSpPr>
            <p:nvPr/>
          </p:nvSpPr>
          <p:spPr bwMode="auto">
            <a:xfrm>
              <a:off x="424" y="2865"/>
              <a:ext cx="1485" cy="0"/>
            </a:xfrm>
            <a:prstGeom prst="line">
              <a:avLst/>
            </a:prstGeom>
            <a:noFill/>
            <a:ln w="9525">
              <a:solidFill>
                <a:srgbClr val="FFFFFF"/>
              </a:solidFill>
              <a:prstDash val="dash"/>
              <a:round/>
              <a:headEnd/>
              <a:tailEnd/>
            </a:ln>
          </p:spPr>
          <p:txBody>
            <a:bodyPr wrap="none" anchor="ctr"/>
            <a:lstStyle/>
            <a:p>
              <a:endParaRPr lang="zh-TW" altLang="en-US"/>
            </a:p>
          </p:txBody>
        </p:sp>
        <p:sp>
          <p:nvSpPr>
            <p:cNvPr id="436237" name="Line 57"/>
            <p:cNvSpPr>
              <a:spLocks noChangeShapeType="1"/>
            </p:cNvSpPr>
            <p:nvPr/>
          </p:nvSpPr>
          <p:spPr bwMode="auto">
            <a:xfrm>
              <a:off x="1197" y="2234"/>
              <a:ext cx="0" cy="1252"/>
            </a:xfrm>
            <a:prstGeom prst="line">
              <a:avLst/>
            </a:prstGeom>
            <a:noFill/>
            <a:ln w="9525">
              <a:solidFill>
                <a:srgbClr val="FFFFFF"/>
              </a:solidFill>
              <a:prstDash val="dash"/>
              <a:round/>
              <a:headEnd/>
              <a:tailEnd/>
            </a:ln>
          </p:spPr>
          <p:txBody>
            <a:bodyPr wrap="none" anchor="ctr"/>
            <a:lstStyle/>
            <a:p>
              <a:endParaRPr lang="zh-TW" altLang="en-US"/>
            </a:p>
          </p:txBody>
        </p:sp>
        <p:sp>
          <p:nvSpPr>
            <p:cNvPr id="436238" name="Text Box 58"/>
            <p:cNvSpPr txBox="1">
              <a:spLocks noChangeArrowheads="1"/>
            </p:cNvSpPr>
            <p:nvPr/>
          </p:nvSpPr>
          <p:spPr bwMode="auto">
            <a:xfrm>
              <a:off x="-53" y="2400"/>
              <a:ext cx="343" cy="1009"/>
            </a:xfrm>
            <a:prstGeom prst="rect">
              <a:avLst/>
            </a:prstGeom>
            <a:noFill/>
            <a:ln w="9525">
              <a:noFill/>
              <a:miter lim="800000"/>
              <a:headEnd/>
              <a:tailEnd/>
            </a:ln>
          </p:spPr>
          <p:txBody>
            <a:bodyPr vert="eaVert">
              <a:spAutoFit/>
            </a:bodyPr>
            <a:lstStyle/>
            <a:p>
              <a:pPr algn="ctr"/>
              <a:endParaRPr kumimoji="0" lang="zh-TW" altLang="zh-TW" b="1">
                <a:latin typeface="Times New Roman" pitchFamily="18" charset="0"/>
                <a:ea typeface="標楷體" pitchFamily="65" charset="-120"/>
              </a:endParaRPr>
            </a:p>
          </p:txBody>
        </p:sp>
        <p:sp>
          <p:nvSpPr>
            <p:cNvPr id="436239" name="Text Box 59" descr="寬右斜對角線"/>
            <p:cNvSpPr txBox="1">
              <a:spLocks noChangeArrowheads="1"/>
            </p:cNvSpPr>
            <p:nvPr/>
          </p:nvSpPr>
          <p:spPr bwMode="auto">
            <a:xfrm>
              <a:off x="-41" y="3677"/>
              <a:ext cx="2339" cy="270"/>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關係解決問題有效程度</a:t>
              </a:r>
              <a:endParaRPr kumimoji="0" lang="zh-TW" altLang="en-US">
                <a:solidFill>
                  <a:srgbClr val="FF0000"/>
                </a:solidFill>
                <a:latin typeface="Times New Roman" pitchFamily="18" charset="0"/>
                <a:ea typeface="標楷體" pitchFamily="65" charset="-120"/>
              </a:endParaRPr>
            </a:p>
          </p:txBody>
        </p:sp>
        <p:sp>
          <p:nvSpPr>
            <p:cNvPr id="436240" name="Rectangle 60" descr="寬右斜對角線"/>
            <p:cNvSpPr>
              <a:spLocks noChangeArrowheads="1"/>
            </p:cNvSpPr>
            <p:nvPr/>
          </p:nvSpPr>
          <p:spPr bwMode="auto">
            <a:xfrm>
              <a:off x="307"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低</a:t>
              </a:r>
              <a:endParaRPr kumimoji="0" lang="zh-TW" altLang="en-US" sz="1600" b="1">
                <a:solidFill>
                  <a:srgbClr val="00FF00"/>
                </a:solidFill>
                <a:latin typeface="Times New Roman" pitchFamily="18" charset="0"/>
                <a:ea typeface="標楷體" pitchFamily="65" charset="-120"/>
              </a:endParaRPr>
            </a:p>
          </p:txBody>
        </p:sp>
        <p:sp>
          <p:nvSpPr>
            <p:cNvPr id="436241" name="Rectangle 61" descr="寬右斜對角線"/>
            <p:cNvSpPr>
              <a:spLocks noChangeArrowheads="1"/>
            </p:cNvSpPr>
            <p:nvPr/>
          </p:nvSpPr>
          <p:spPr bwMode="auto">
            <a:xfrm>
              <a:off x="1684"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高</a:t>
              </a:r>
              <a:endParaRPr kumimoji="0" lang="zh-TW" altLang="en-US" sz="1600" b="1">
                <a:solidFill>
                  <a:srgbClr val="00FF00"/>
                </a:solidFill>
                <a:latin typeface="Times New Roman" pitchFamily="18" charset="0"/>
                <a:ea typeface="標楷體" pitchFamily="65" charset="-120"/>
              </a:endParaRPr>
            </a:p>
          </p:txBody>
        </p:sp>
        <p:sp>
          <p:nvSpPr>
            <p:cNvPr id="436242" name="Rectangle 62" descr="寬右斜對角線"/>
            <p:cNvSpPr>
              <a:spLocks noChangeArrowheads="1"/>
            </p:cNvSpPr>
            <p:nvPr/>
          </p:nvSpPr>
          <p:spPr bwMode="auto">
            <a:xfrm>
              <a:off x="-23" y="324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其他層</a:t>
              </a:r>
              <a:endParaRPr kumimoji="0" lang="zh-TW" altLang="en-US" sz="1600" b="1">
                <a:solidFill>
                  <a:srgbClr val="00FF00"/>
                </a:solidFill>
                <a:latin typeface="Times New Roman" pitchFamily="18" charset="0"/>
                <a:ea typeface="標楷體" pitchFamily="65" charset="-120"/>
              </a:endParaRPr>
            </a:p>
          </p:txBody>
        </p:sp>
        <p:sp>
          <p:nvSpPr>
            <p:cNvPr id="436243" name="Rectangle 63" descr="寬右斜對角線"/>
            <p:cNvSpPr>
              <a:spLocks noChangeArrowheads="1"/>
            </p:cNvSpPr>
            <p:nvPr/>
          </p:nvSpPr>
          <p:spPr bwMode="auto">
            <a:xfrm>
              <a:off x="-23" y="220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策略層</a:t>
              </a:r>
              <a:endParaRPr kumimoji="0" lang="zh-TW" altLang="en-US" sz="1600" b="1">
                <a:solidFill>
                  <a:srgbClr val="00FF00"/>
                </a:solidFill>
                <a:latin typeface="Times New Roman" pitchFamily="18" charset="0"/>
                <a:ea typeface="標楷體" pitchFamily="65" charset="-120"/>
              </a:endParaRPr>
            </a:p>
          </p:txBody>
        </p:sp>
        <p:sp>
          <p:nvSpPr>
            <p:cNvPr id="436244" name="Line 64"/>
            <p:cNvSpPr>
              <a:spLocks noChangeShapeType="1"/>
            </p:cNvSpPr>
            <p:nvPr/>
          </p:nvSpPr>
          <p:spPr bwMode="auto">
            <a:xfrm>
              <a:off x="768" y="3600"/>
              <a:ext cx="840" cy="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36245" name="Line 65"/>
            <p:cNvSpPr>
              <a:spLocks noChangeShapeType="1"/>
            </p:cNvSpPr>
            <p:nvPr/>
          </p:nvSpPr>
          <p:spPr bwMode="auto">
            <a:xfrm>
              <a:off x="288" y="2496"/>
              <a:ext cx="0" cy="72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36246" name="Rectangle 66" descr="寬右斜對角線"/>
            <p:cNvSpPr>
              <a:spLocks noChangeArrowheads="1"/>
            </p:cNvSpPr>
            <p:nvPr/>
          </p:nvSpPr>
          <p:spPr bwMode="auto">
            <a:xfrm>
              <a:off x="1201" y="2327"/>
              <a:ext cx="654"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經營關鍵知識</a:t>
              </a:r>
            </a:p>
          </p:txBody>
        </p:sp>
        <p:sp>
          <p:nvSpPr>
            <p:cNvPr id="436247" name="Rectangle 67" descr="寬右斜對角線"/>
            <p:cNvSpPr>
              <a:spLocks noChangeArrowheads="1"/>
            </p:cNvSpPr>
            <p:nvPr/>
          </p:nvSpPr>
          <p:spPr bwMode="auto">
            <a:xfrm>
              <a:off x="1201" y="2951"/>
              <a:ext cx="654"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營運關鍵知識</a:t>
              </a:r>
            </a:p>
          </p:txBody>
        </p:sp>
        <p:sp>
          <p:nvSpPr>
            <p:cNvPr id="436248" name="Rectangle 68" descr="寬右斜對角線"/>
            <p:cNvSpPr>
              <a:spLocks noChangeArrowheads="1"/>
            </p:cNvSpPr>
            <p:nvPr/>
          </p:nvSpPr>
          <p:spPr bwMode="auto">
            <a:xfrm>
              <a:off x="480" y="2327"/>
              <a:ext cx="655"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經營缺口知識</a:t>
              </a:r>
            </a:p>
          </p:txBody>
        </p:sp>
        <p:sp>
          <p:nvSpPr>
            <p:cNvPr id="436249" name="Rectangle 69" descr="寬右斜對角線"/>
            <p:cNvSpPr>
              <a:spLocks noChangeArrowheads="1"/>
            </p:cNvSpPr>
            <p:nvPr/>
          </p:nvSpPr>
          <p:spPr bwMode="auto">
            <a:xfrm>
              <a:off x="480" y="2951"/>
              <a:ext cx="655"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營運缺口知識</a:t>
              </a:r>
            </a:p>
          </p:txBody>
        </p:sp>
      </p:grpSp>
      <p:sp>
        <p:nvSpPr>
          <p:cNvPr id="436234" name="Text Box 70"/>
          <p:cNvSpPr txBox="1">
            <a:spLocks noChangeArrowheads="1"/>
          </p:cNvSpPr>
          <p:nvPr/>
        </p:nvSpPr>
        <p:spPr bwMode="auto">
          <a:xfrm>
            <a:off x="4419600" y="1860550"/>
            <a:ext cx="4419600" cy="3113088"/>
          </a:xfrm>
          <a:prstGeom prst="rect">
            <a:avLst/>
          </a:prstGeom>
          <a:noFill/>
          <a:ln w="9525">
            <a:noFill/>
            <a:miter lim="800000"/>
            <a:headEnd/>
            <a:tailEnd/>
          </a:ln>
        </p:spPr>
        <p:txBody>
          <a:bodyPr anchor="ctr">
            <a:spAutoFit/>
          </a:bodyPr>
          <a:lstStyle/>
          <a:p>
            <a:pPr fontAlgn="ctr">
              <a:lnSpc>
                <a:spcPct val="90000"/>
              </a:lnSpc>
              <a:buFont typeface="Wingdings" pitchFamily="2" charset="2"/>
              <a:buChar char="&amp;"/>
            </a:pPr>
            <a:r>
              <a:rPr kumimoji="0" lang="zh-TW" altLang="en-US" sz="2000" u="sng">
                <a:solidFill>
                  <a:srgbClr val="FFFF00"/>
                </a:solidFill>
                <a:latin typeface="新細明體" pitchFamily="18" charset="-120"/>
              </a:rPr>
              <a:t>關於「專案管理知識」的知識</a:t>
            </a:r>
          </a:p>
          <a:p>
            <a:pPr fontAlgn="ctr">
              <a:lnSpc>
                <a:spcPct val="90000"/>
              </a:lnSpc>
              <a:buFont typeface="Wingdings" pitchFamily="2" charset="2"/>
              <a:buChar char="&amp;"/>
            </a:pPr>
            <a:endParaRPr kumimoji="0" lang="zh-TW" altLang="en-US" sz="2000" u="sng">
              <a:solidFill>
                <a:srgbClr val="FFFF00"/>
              </a:solidFill>
              <a:latin typeface="新細明體" pitchFamily="18" charset="-120"/>
              <a:sym typeface="Monotype Sorts" pitchFamily="2" charset="2"/>
            </a:endParaRPr>
          </a:p>
          <a:p>
            <a:pPr marL="711200" lvl="1" indent="-347663" fontAlgn="ctr">
              <a:lnSpc>
                <a:spcPct val="90000"/>
              </a:lnSpc>
              <a:buFont typeface="Monotype Sorts" pitchFamily="2" charset="2"/>
              <a:buChar char="+"/>
            </a:pPr>
            <a:r>
              <a:rPr kumimoji="0" lang="zh-TW" altLang="en-US" sz="2000">
                <a:solidFill>
                  <a:srgbClr val="FFFF00"/>
                </a:solidFill>
                <a:ea typeface="標楷體" pitchFamily="65" charset="-120"/>
              </a:rPr>
              <a:t> </a:t>
            </a:r>
            <a:r>
              <a:rPr kumimoji="0" lang="en-US" altLang="zh-TW" sz="2000">
                <a:solidFill>
                  <a:srgbClr val="FFFF00"/>
                </a:solidFill>
                <a:ea typeface="標楷體" pitchFamily="65" charset="-120"/>
              </a:rPr>
              <a:t>Domain 2</a:t>
            </a:r>
            <a:endParaRPr kumimoji="0" lang="en-US" altLang="zh-TW" sz="2000">
              <a:solidFill>
                <a:srgbClr val="FFFF00"/>
              </a:solidFill>
              <a:latin typeface="新細明體" pitchFamily="18" charset="-120"/>
              <a:sym typeface="Monotype Sorts" pitchFamily="2" charset="2"/>
            </a:endParaRPr>
          </a:p>
          <a:p>
            <a:pPr marL="711200" lvl="1" indent="-347663" fontAlgn="ctr">
              <a:lnSpc>
                <a:spcPct val="90000"/>
              </a:lnSpc>
              <a:buFont typeface="Monotype Sorts" pitchFamily="2" charset="2"/>
              <a:buChar char="+"/>
            </a:pPr>
            <a:r>
              <a:rPr kumimoji="0" lang="en-US" altLang="zh-TW" sz="2000">
                <a:solidFill>
                  <a:srgbClr val="FFFF00"/>
                </a:solidFill>
                <a:latin typeface="新細明體" pitchFamily="18" charset="-120"/>
              </a:rPr>
              <a:t> </a:t>
            </a:r>
            <a:r>
              <a:rPr kumimoji="0" lang="zh-TW" altLang="en-US" sz="2000">
                <a:solidFill>
                  <a:srgbClr val="FFFF00"/>
                </a:solidFill>
                <a:latin typeface="新細明體" pitchFamily="18" charset="-120"/>
              </a:rPr>
              <a:t>存在於作業層次。</a:t>
            </a:r>
          </a:p>
          <a:p>
            <a:pPr marL="711200" lvl="1" indent="-347663" fontAlgn="ctr">
              <a:lnSpc>
                <a:spcPct val="90000"/>
              </a:lnSpc>
              <a:buFont typeface="Monotype Sorts" pitchFamily="2" charset="2"/>
              <a:buChar char="+"/>
            </a:pPr>
            <a:r>
              <a:rPr kumimoji="0" lang="zh-TW" altLang="en-US" sz="2000">
                <a:solidFill>
                  <a:srgbClr val="FFFF00"/>
                </a:solidFill>
                <a:latin typeface="新細明體" pitchFamily="18" charset="-120"/>
              </a:rPr>
              <a:t> 重點在對於此知識的活用。</a:t>
            </a:r>
          </a:p>
          <a:p>
            <a:pPr marL="711200" lvl="1" indent="-347663" fontAlgn="ctr">
              <a:lnSpc>
                <a:spcPct val="90000"/>
              </a:lnSpc>
              <a:buFont typeface="Monotype Sorts" pitchFamily="2" charset="2"/>
              <a:buChar char="+"/>
            </a:pPr>
            <a:r>
              <a:rPr kumimoji="0" lang="zh-TW" altLang="en-US" sz="2000">
                <a:solidFill>
                  <a:srgbClr val="FFFF00"/>
                </a:solidFill>
                <a:latin typeface="新細明體" pitchFamily="18" charset="-120"/>
              </a:rPr>
              <a:t> 攸關工作團隊的組成與計劃之執行。</a:t>
            </a:r>
          </a:p>
          <a:p>
            <a:pPr marL="711200" lvl="1" indent="-347663" fontAlgn="ctr">
              <a:lnSpc>
                <a:spcPct val="90000"/>
              </a:lnSpc>
              <a:buFont typeface="Monotype Sorts" pitchFamily="2" charset="2"/>
              <a:buChar char="+"/>
            </a:pPr>
            <a:r>
              <a:rPr kumimoji="0" lang="zh-TW" altLang="en-US" sz="2000">
                <a:solidFill>
                  <a:srgbClr val="FFFF00"/>
                </a:solidFill>
                <a:latin typeface="新細明體" pitchFamily="18" charset="-120"/>
              </a:rPr>
              <a:t>與</a:t>
            </a:r>
            <a:r>
              <a:rPr kumimoji="0" lang="en-US" altLang="zh-TW" sz="2000">
                <a:solidFill>
                  <a:srgbClr val="FFFF00"/>
                </a:solidFill>
                <a:latin typeface="新細明體" pitchFamily="18" charset="-120"/>
              </a:rPr>
              <a:t>CSF</a:t>
            </a:r>
            <a:r>
              <a:rPr kumimoji="0" lang="zh-TW" altLang="en-US" sz="2000">
                <a:solidFill>
                  <a:srgbClr val="FFFF00"/>
                </a:solidFill>
                <a:latin typeface="新細明體" pitchFamily="18" charset="-120"/>
              </a:rPr>
              <a:t>關聯性高，影響工作品質與結果之重點。</a:t>
            </a:r>
          </a:p>
          <a:p>
            <a:pPr marL="711200" lvl="1" indent="-347663" fontAlgn="ctr">
              <a:lnSpc>
                <a:spcPct val="90000"/>
              </a:lnSpc>
              <a:buFont typeface="Monotype Sorts" pitchFamily="2" charset="2"/>
              <a:buChar char="+"/>
            </a:pPr>
            <a:r>
              <a:rPr kumimoji="0" lang="zh-TW" altLang="en-US" sz="2000">
                <a:solidFill>
                  <a:srgbClr val="FFFF00"/>
                </a:solidFill>
                <a:latin typeface="新細明體" pitchFamily="18" charset="-120"/>
              </a:rPr>
              <a:t> 有效程度低</a:t>
            </a:r>
            <a:r>
              <a:rPr kumimoji="0" lang="en-US" altLang="zh-TW" sz="2000">
                <a:solidFill>
                  <a:srgbClr val="FFFF00"/>
                </a:solidFill>
                <a:latin typeface="新細明體" pitchFamily="18" charset="-120"/>
              </a:rPr>
              <a:t>, </a:t>
            </a:r>
            <a:r>
              <a:rPr kumimoji="0" lang="zh-TW" altLang="en-US" sz="2000">
                <a:solidFill>
                  <a:srgbClr val="FFFF00"/>
                </a:solidFill>
                <a:latin typeface="新細明體" pitchFamily="18" charset="-120"/>
              </a:rPr>
              <a:t>存在營運知識缺口。</a:t>
            </a:r>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7252" name="Rectangle 3"/>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知識屬性分析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四</a:t>
            </a:r>
            <a:r>
              <a:rPr lang="en-US" altLang="zh-TW" b="1" smtClean="0">
                <a:latin typeface="新細明體" pitchFamily="18" charset="-120"/>
                <a:ea typeface="新細明體" pitchFamily="18" charset="-120"/>
              </a:rPr>
              <a:t>)</a:t>
            </a:r>
          </a:p>
        </p:txBody>
      </p:sp>
      <p:sp>
        <p:nvSpPr>
          <p:cNvPr id="437253" name="Rectangle 4"/>
          <p:cNvSpPr>
            <a:spLocks noGrp="1" noChangeArrowheads="1"/>
          </p:cNvSpPr>
          <p:nvPr>
            <p:ph idx="1"/>
          </p:nvPr>
        </p:nvSpPr>
        <p:spPr>
          <a:xfrm>
            <a:off x="3962400" y="1143000"/>
            <a:ext cx="4572000" cy="457200"/>
          </a:xfrm>
          <a:noFill/>
        </p:spPr>
        <p:txBody>
          <a:bodyPr/>
          <a:lstStyle/>
          <a:p>
            <a:pPr eaLnBrk="1" hangingPunct="1">
              <a:lnSpc>
                <a:spcPct val="90000"/>
              </a:lnSpc>
              <a:buFontTx/>
              <a:buNone/>
            </a:pPr>
            <a:r>
              <a:rPr lang="en-US" altLang="zh-TW" sz="2400" b="1" smtClean="0">
                <a:solidFill>
                  <a:srgbClr val="FFFF00"/>
                </a:solidFill>
                <a:latin typeface="新細明體" pitchFamily="18" charset="-120"/>
                <a:cs typeface="Times New Roman" pitchFamily="18" charset="0"/>
              </a:rPr>
              <a:t>『</a:t>
            </a:r>
            <a:r>
              <a:rPr lang="zh-TW" altLang="en-US" sz="2400" b="1" smtClean="0">
                <a:solidFill>
                  <a:srgbClr val="FFFF00"/>
                </a:solidFill>
                <a:latin typeface="新細明體" pitchFamily="18" charset="-120"/>
                <a:ea typeface="新細明體" pitchFamily="18" charset="-120"/>
              </a:rPr>
              <a:t>系統分析設計</a:t>
            </a:r>
            <a:r>
              <a:rPr lang="zh-TW" altLang="en-US" sz="2400" b="1" smtClean="0">
                <a:solidFill>
                  <a:srgbClr val="FFFF00"/>
                </a:solidFill>
                <a:ea typeface="新細明體" pitchFamily="18" charset="-120"/>
              </a:rPr>
              <a:t>知識</a:t>
            </a:r>
            <a:r>
              <a:rPr lang="en-US" altLang="zh-TW" sz="2400" b="1" smtClean="0">
                <a:solidFill>
                  <a:srgbClr val="FFFF00"/>
                </a:solidFill>
                <a:latin typeface="新細明體" pitchFamily="18" charset="-120"/>
                <a:ea typeface="新細明體" pitchFamily="18" charset="-120"/>
              </a:rPr>
              <a:t>』</a:t>
            </a:r>
            <a:r>
              <a:rPr lang="zh-TW" altLang="en-US" sz="2400" b="1" smtClean="0">
                <a:solidFill>
                  <a:srgbClr val="FFFF00"/>
                </a:solidFill>
                <a:ea typeface="新細明體" pitchFamily="18" charset="-120"/>
              </a:rPr>
              <a:t>類的屬性分析</a:t>
            </a:r>
            <a:r>
              <a:rPr kumimoji="0" lang="zh-TW" altLang="en-US" sz="2000" smtClean="0">
                <a:solidFill>
                  <a:srgbClr val="FFFF00"/>
                </a:solidFill>
              </a:rPr>
              <a:t>：</a:t>
            </a:r>
          </a:p>
        </p:txBody>
      </p:sp>
      <p:sp>
        <p:nvSpPr>
          <p:cNvPr id="72" name="投影片編號版面配置區 5"/>
          <p:cNvSpPr>
            <a:spLocks noGrp="1"/>
          </p:cNvSpPr>
          <p:nvPr>
            <p:ph type="sldNum" sz="quarter" idx="12"/>
          </p:nvPr>
        </p:nvSpPr>
        <p:spPr/>
        <p:txBody>
          <a:bodyPr/>
          <a:lstStyle/>
          <a:p>
            <a:pPr>
              <a:defRPr/>
            </a:pPr>
            <a:fld id="{CAA94AA5-38D8-4E07-B63E-B8CD48F5724E}" type="slidenum">
              <a:rPr lang="en-US" altLang="zh-TW"/>
              <a:pPr>
                <a:defRPr/>
              </a:pPr>
              <a:t>24</a:t>
            </a:fld>
            <a:endParaRPr lang="en-US" altLang="zh-TW"/>
          </a:p>
        </p:txBody>
      </p:sp>
      <p:sp>
        <p:nvSpPr>
          <p:cNvPr id="437251" name="Rectangle 2"/>
          <p:cNvSpPr>
            <a:spLocks noChangeArrowheads="1"/>
          </p:cNvSpPr>
          <p:nvPr/>
        </p:nvSpPr>
        <p:spPr bwMode="auto">
          <a:xfrm>
            <a:off x="914400" y="990600"/>
            <a:ext cx="8001000" cy="5181600"/>
          </a:xfrm>
          <a:prstGeom prst="rect">
            <a:avLst/>
          </a:prstGeom>
          <a:solidFill>
            <a:srgbClr val="339966"/>
          </a:solidFill>
          <a:ln w="9525">
            <a:noFill/>
            <a:miter lim="800000"/>
            <a:headEnd/>
            <a:tailEnd/>
          </a:ln>
        </p:spPr>
        <p:txBody>
          <a:bodyPr wrap="none" anchor="ctr"/>
          <a:lstStyle/>
          <a:p>
            <a:endParaRPr lang="zh-TW" altLang="en-US"/>
          </a:p>
        </p:txBody>
      </p:sp>
      <p:sp>
        <p:nvSpPr>
          <p:cNvPr id="437254" name="AutoShape 5"/>
          <p:cNvSpPr>
            <a:spLocks noChangeArrowheads="1"/>
          </p:cNvSpPr>
          <p:nvPr/>
        </p:nvSpPr>
        <p:spPr bwMode="auto">
          <a:xfrm>
            <a:off x="2438400" y="1295400"/>
            <a:ext cx="1143000" cy="1066800"/>
          </a:xfrm>
          <a:prstGeom prst="cube">
            <a:avLst>
              <a:gd name="adj" fmla="val 25000"/>
            </a:avLst>
          </a:prstGeom>
          <a:solidFill>
            <a:srgbClr val="FFCCFF"/>
          </a:solidFill>
          <a:ln w="9525">
            <a:noFill/>
            <a:miter lim="800000"/>
            <a:headEnd/>
            <a:tailEnd/>
          </a:ln>
        </p:spPr>
        <p:txBody>
          <a:bodyPr wrap="none" anchor="ctr"/>
          <a:lstStyle/>
          <a:p>
            <a:endParaRPr lang="zh-TW" altLang="en-US"/>
          </a:p>
        </p:txBody>
      </p:sp>
      <p:grpSp>
        <p:nvGrpSpPr>
          <p:cNvPr id="2" name="Group 6"/>
          <p:cNvGrpSpPr>
            <a:grpSpLocks/>
          </p:cNvGrpSpPr>
          <p:nvPr/>
        </p:nvGrpSpPr>
        <p:grpSpPr bwMode="auto">
          <a:xfrm>
            <a:off x="838200" y="1066800"/>
            <a:ext cx="3646488" cy="2727325"/>
            <a:chOff x="-45" y="45"/>
            <a:chExt cx="2259" cy="1765"/>
          </a:xfrm>
        </p:grpSpPr>
        <p:sp>
          <p:nvSpPr>
            <p:cNvPr id="437274" name="Text Box 7"/>
            <p:cNvSpPr txBox="1">
              <a:spLocks noChangeArrowheads="1"/>
            </p:cNvSpPr>
            <p:nvPr/>
          </p:nvSpPr>
          <p:spPr bwMode="auto">
            <a:xfrm>
              <a:off x="-45" y="384"/>
              <a:ext cx="284" cy="939"/>
            </a:xfrm>
            <a:prstGeom prst="rect">
              <a:avLst/>
            </a:prstGeom>
            <a:noFill/>
            <a:ln w="9525">
              <a:noFill/>
              <a:miter lim="800000"/>
              <a:headEnd/>
              <a:tailEnd/>
            </a:ln>
          </p:spPr>
          <p:txBody>
            <a:bodyPr vert="eaVert">
              <a:spAutoFit/>
            </a:bodyPr>
            <a:lstStyle/>
            <a:p>
              <a:pPr algn="ctr"/>
              <a:r>
                <a:rPr kumimoji="0" lang="zh-TW" altLang="en-US" b="1">
                  <a:latin typeface="Times New Roman" pitchFamily="18" charset="0"/>
                  <a:ea typeface="標楷體" pitchFamily="65" charset="-120"/>
                </a:rPr>
                <a:t>處理問題</a:t>
              </a:r>
              <a:endParaRPr kumimoji="0" lang="zh-TW" altLang="en-US" sz="1600" b="1">
                <a:latin typeface="Times New Roman" pitchFamily="18" charset="0"/>
                <a:ea typeface="標楷體" pitchFamily="65" charset="-120"/>
              </a:endParaRPr>
            </a:p>
          </p:txBody>
        </p:sp>
        <p:grpSp>
          <p:nvGrpSpPr>
            <p:cNvPr id="3" name="Group 8"/>
            <p:cNvGrpSpPr>
              <a:grpSpLocks/>
            </p:cNvGrpSpPr>
            <p:nvPr/>
          </p:nvGrpSpPr>
          <p:grpSpPr bwMode="auto">
            <a:xfrm>
              <a:off x="96" y="45"/>
              <a:ext cx="2118" cy="1765"/>
              <a:chOff x="96" y="45"/>
              <a:chExt cx="2118" cy="1765"/>
            </a:xfrm>
          </p:grpSpPr>
          <p:sp>
            <p:nvSpPr>
              <p:cNvPr id="437276" name="Text Box 9"/>
              <p:cNvSpPr txBox="1">
                <a:spLocks noChangeArrowheads="1"/>
              </p:cNvSpPr>
              <p:nvPr/>
            </p:nvSpPr>
            <p:spPr bwMode="auto">
              <a:xfrm>
                <a:off x="1793" y="848"/>
                <a:ext cx="421" cy="376"/>
              </a:xfrm>
              <a:prstGeom prst="rect">
                <a:avLst/>
              </a:prstGeom>
              <a:noFill/>
              <a:ln w="9525">
                <a:noFill/>
                <a:miter lim="800000"/>
                <a:headEnd/>
                <a:tailEnd/>
              </a:ln>
            </p:spPr>
            <p:txBody>
              <a:bodyPr>
                <a:spAutoFit/>
              </a:bodyPr>
              <a:lstStyle/>
              <a:p>
                <a:pPr algn="ctr"/>
                <a:r>
                  <a:rPr kumimoji="0" lang="zh-TW" altLang="en-US" sz="1600" b="1">
                    <a:solidFill>
                      <a:schemeClr val="hlink"/>
                    </a:solidFill>
                    <a:latin typeface="Times New Roman" pitchFamily="18" charset="0"/>
                    <a:ea typeface="標楷體" pitchFamily="65" charset="-120"/>
                  </a:rPr>
                  <a:t>策略層次</a:t>
                </a:r>
              </a:p>
            </p:txBody>
          </p:sp>
          <p:grpSp>
            <p:nvGrpSpPr>
              <p:cNvPr id="4" name="Group 10"/>
              <p:cNvGrpSpPr>
                <a:grpSpLocks/>
              </p:cNvGrpSpPr>
              <p:nvPr/>
            </p:nvGrpSpPr>
            <p:grpSpPr bwMode="auto">
              <a:xfrm>
                <a:off x="446" y="351"/>
                <a:ext cx="996" cy="1023"/>
                <a:chOff x="1008" y="1296"/>
                <a:chExt cx="2448" cy="2160"/>
              </a:xfrm>
            </p:grpSpPr>
            <p:sp>
              <p:nvSpPr>
                <p:cNvPr id="437317" name="Rectangle 11"/>
                <p:cNvSpPr>
                  <a:spLocks noChangeArrowheads="1"/>
                </p:cNvSpPr>
                <p:nvPr/>
              </p:nvSpPr>
              <p:spPr bwMode="auto">
                <a:xfrm>
                  <a:off x="1008" y="1296"/>
                  <a:ext cx="2448" cy="2160"/>
                </a:xfrm>
                <a:prstGeom prst="rect">
                  <a:avLst/>
                </a:prstGeom>
                <a:noFill/>
                <a:ln w="9525">
                  <a:solidFill>
                    <a:srgbClr val="FFFFFF"/>
                  </a:solidFill>
                  <a:miter lim="800000"/>
                  <a:headEnd/>
                  <a:tailEnd/>
                </a:ln>
              </p:spPr>
              <p:txBody>
                <a:bodyPr wrap="none" anchor="ctr"/>
                <a:lstStyle/>
                <a:p>
                  <a:endParaRPr lang="zh-TW" altLang="en-US"/>
                </a:p>
              </p:txBody>
            </p:sp>
            <p:sp>
              <p:nvSpPr>
                <p:cNvPr id="437318" name="Line 12"/>
                <p:cNvSpPr>
                  <a:spLocks noChangeShapeType="1"/>
                </p:cNvSpPr>
                <p:nvPr/>
              </p:nvSpPr>
              <p:spPr bwMode="auto">
                <a:xfrm>
                  <a:off x="1008" y="2400"/>
                  <a:ext cx="2448" cy="0"/>
                </a:xfrm>
                <a:prstGeom prst="line">
                  <a:avLst/>
                </a:prstGeom>
                <a:noFill/>
                <a:ln w="9525">
                  <a:solidFill>
                    <a:srgbClr val="FFFFFF"/>
                  </a:solidFill>
                  <a:round/>
                  <a:headEnd/>
                  <a:tailEnd/>
                </a:ln>
              </p:spPr>
              <p:txBody>
                <a:bodyPr/>
                <a:lstStyle/>
                <a:p>
                  <a:endParaRPr lang="zh-TW" altLang="en-US"/>
                </a:p>
              </p:txBody>
            </p:sp>
            <p:sp>
              <p:nvSpPr>
                <p:cNvPr id="437319" name="Line 13"/>
                <p:cNvSpPr>
                  <a:spLocks noChangeShapeType="1"/>
                </p:cNvSpPr>
                <p:nvPr/>
              </p:nvSpPr>
              <p:spPr bwMode="auto">
                <a:xfrm>
                  <a:off x="2256" y="1296"/>
                  <a:ext cx="0" cy="2160"/>
                </a:xfrm>
                <a:prstGeom prst="line">
                  <a:avLst/>
                </a:prstGeom>
                <a:noFill/>
                <a:ln w="9525">
                  <a:solidFill>
                    <a:srgbClr val="FFFFFF"/>
                  </a:solidFill>
                  <a:round/>
                  <a:headEnd/>
                  <a:tailEnd/>
                </a:ln>
              </p:spPr>
              <p:txBody>
                <a:bodyPr/>
                <a:lstStyle/>
                <a:p>
                  <a:endParaRPr lang="zh-TW" altLang="en-US"/>
                </a:p>
              </p:txBody>
            </p:sp>
          </p:grpSp>
          <p:sp>
            <p:nvSpPr>
              <p:cNvPr id="437278" name="Line 14"/>
              <p:cNvSpPr>
                <a:spLocks noChangeShapeType="1"/>
              </p:cNvSpPr>
              <p:nvPr/>
            </p:nvSpPr>
            <p:spPr bwMode="auto">
              <a:xfrm flipV="1">
                <a:off x="1442" y="56"/>
                <a:ext cx="351" cy="295"/>
              </a:xfrm>
              <a:prstGeom prst="line">
                <a:avLst/>
              </a:prstGeom>
              <a:noFill/>
              <a:ln w="9525">
                <a:solidFill>
                  <a:srgbClr val="FFFFFF"/>
                </a:solidFill>
                <a:round/>
                <a:headEnd/>
                <a:tailEnd/>
              </a:ln>
            </p:spPr>
            <p:txBody>
              <a:bodyPr/>
              <a:lstStyle/>
              <a:p>
                <a:endParaRPr lang="zh-TW" altLang="en-US"/>
              </a:p>
            </p:txBody>
          </p:sp>
          <p:sp>
            <p:nvSpPr>
              <p:cNvPr id="437279" name="Line 15"/>
              <p:cNvSpPr>
                <a:spLocks noChangeShapeType="1"/>
              </p:cNvSpPr>
              <p:nvPr/>
            </p:nvSpPr>
            <p:spPr bwMode="auto">
              <a:xfrm flipV="1">
                <a:off x="1442" y="1078"/>
                <a:ext cx="351" cy="296"/>
              </a:xfrm>
              <a:prstGeom prst="line">
                <a:avLst/>
              </a:prstGeom>
              <a:noFill/>
              <a:ln w="9525">
                <a:solidFill>
                  <a:srgbClr val="FFFFFF"/>
                </a:solidFill>
                <a:round/>
                <a:headEnd/>
                <a:tailEnd/>
              </a:ln>
            </p:spPr>
            <p:txBody>
              <a:bodyPr/>
              <a:lstStyle/>
              <a:p>
                <a:endParaRPr lang="zh-TW" altLang="en-US"/>
              </a:p>
            </p:txBody>
          </p:sp>
          <p:sp>
            <p:nvSpPr>
              <p:cNvPr id="437280" name="Line 16"/>
              <p:cNvSpPr>
                <a:spLocks noChangeShapeType="1"/>
              </p:cNvSpPr>
              <p:nvPr/>
            </p:nvSpPr>
            <p:spPr bwMode="auto">
              <a:xfrm flipV="1">
                <a:off x="446" y="56"/>
                <a:ext cx="351" cy="295"/>
              </a:xfrm>
              <a:prstGeom prst="line">
                <a:avLst/>
              </a:prstGeom>
              <a:noFill/>
              <a:ln w="9525">
                <a:solidFill>
                  <a:srgbClr val="FFFFFF"/>
                </a:solidFill>
                <a:round/>
                <a:headEnd/>
                <a:tailEnd/>
              </a:ln>
            </p:spPr>
            <p:txBody>
              <a:bodyPr/>
              <a:lstStyle/>
              <a:p>
                <a:endParaRPr lang="zh-TW" altLang="en-US"/>
              </a:p>
            </p:txBody>
          </p:sp>
          <p:sp>
            <p:nvSpPr>
              <p:cNvPr id="437281" name="Line 17"/>
              <p:cNvSpPr>
                <a:spLocks noChangeShapeType="1"/>
              </p:cNvSpPr>
              <p:nvPr/>
            </p:nvSpPr>
            <p:spPr bwMode="auto">
              <a:xfrm>
                <a:off x="1793" y="56"/>
                <a:ext cx="0" cy="1022"/>
              </a:xfrm>
              <a:prstGeom prst="line">
                <a:avLst/>
              </a:prstGeom>
              <a:noFill/>
              <a:ln w="9525">
                <a:solidFill>
                  <a:srgbClr val="FFFFFF"/>
                </a:solidFill>
                <a:round/>
                <a:headEnd/>
                <a:tailEnd/>
              </a:ln>
            </p:spPr>
            <p:txBody>
              <a:bodyPr/>
              <a:lstStyle/>
              <a:p>
                <a:endParaRPr lang="zh-TW" altLang="en-US"/>
              </a:p>
            </p:txBody>
          </p:sp>
          <p:sp>
            <p:nvSpPr>
              <p:cNvPr id="437282" name="Line 18"/>
              <p:cNvSpPr>
                <a:spLocks noChangeShapeType="1"/>
              </p:cNvSpPr>
              <p:nvPr/>
            </p:nvSpPr>
            <p:spPr bwMode="auto">
              <a:xfrm>
                <a:off x="797" y="56"/>
                <a:ext cx="996" cy="0"/>
              </a:xfrm>
              <a:prstGeom prst="line">
                <a:avLst/>
              </a:prstGeom>
              <a:noFill/>
              <a:ln w="9525">
                <a:solidFill>
                  <a:srgbClr val="FFFFFF"/>
                </a:solidFill>
                <a:round/>
                <a:headEnd/>
                <a:tailEnd/>
              </a:ln>
            </p:spPr>
            <p:txBody>
              <a:bodyPr/>
              <a:lstStyle/>
              <a:p>
                <a:endParaRPr lang="zh-TW" altLang="en-US"/>
              </a:p>
            </p:txBody>
          </p:sp>
          <p:sp>
            <p:nvSpPr>
              <p:cNvPr id="437283" name="Line 19"/>
              <p:cNvSpPr>
                <a:spLocks noChangeShapeType="1"/>
              </p:cNvSpPr>
              <p:nvPr/>
            </p:nvSpPr>
            <p:spPr bwMode="auto">
              <a:xfrm flipV="1">
                <a:off x="954" y="56"/>
                <a:ext cx="351" cy="295"/>
              </a:xfrm>
              <a:prstGeom prst="line">
                <a:avLst/>
              </a:prstGeom>
              <a:noFill/>
              <a:ln w="9525">
                <a:solidFill>
                  <a:srgbClr val="FFFFFF"/>
                </a:solidFill>
                <a:round/>
                <a:headEnd/>
                <a:tailEnd/>
              </a:ln>
            </p:spPr>
            <p:txBody>
              <a:bodyPr/>
              <a:lstStyle/>
              <a:p>
                <a:endParaRPr lang="zh-TW" altLang="en-US"/>
              </a:p>
            </p:txBody>
          </p:sp>
          <p:sp>
            <p:nvSpPr>
              <p:cNvPr id="437284" name="Line 20"/>
              <p:cNvSpPr>
                <a:spLocks noChangeShapeType="1"/>
              </p:cNvSpPr>
              <p:nvPr/>
            </p:nvSpPr>
            <p:spPr bwMode="auto">
              <a:xfrm flipV="1">
                <a:off x="1442" y="578"/>
                <a:ext cx="351" cy="296"/>
              </a:xfrm>
              <a:prstGeom prst="line">
                <a:avLst/>
              </a:prstGeom>
              <a:noFill/>
              <a:ln w="9525">
                <a:solidFill>
                  <a:srgbClr val="FFFFFF"/>
                </a:solidFill>
                <a:round/>
                <a:headEnd/>
                <a:tailEnd/>
              </a:ln>
            </p:spPr>
            <p:txBody>
              <a:bodyPr/>
              <a:lstStyle/>
              <a:p>
                <a:endParaRPr lang="zh-TW" altLang="en-US"/>
              </a:p>
            </p:txBody>
          </p:sp>
          <p:sp>
            <p:nvSpPr>
              <p:cNvPr id="437285" name="Line 21"/>
              <p:cNvSpPr>
                <a:spLocks noChangeShapeType="1"/>
              </p:cNvSpPr>
              <p:nvPr/>
            </p:nvSpPr>
            <p:spPr bwMode="auto">
              <a:xfrm>
                <a:off x="1285" y="56"/>
                <a:ext cx="0" cy="1022"/>
              </a:xfrm>
              <a:prstGeom prst="line">
                <a:avLst/>
              </a:prstGeom>
              <a:noFill/>
              <a:ln w="9525">
                <a:solidFill>
                  <a:srgbClr val="FFFFFF"/>
                </a:solidFill>
                <a:prstDash val="dash"/>
                <a:round/>
                <a:headEnd/>
                <a:tailEnd/>
              </a:ln>
            </p:spPr>
            <p:txBody>
              <a:bodyPr/>
              <a:lstStyle/>
              <a:p>
                <a:endParaRPr lang="zh-TW" altLang="en-US"/>
              </a:p>
            </p:txBody>
          </p:sp>
          <p:sp>
            <p:nvSpPr>
              <p:cNvPr id="437286" name="Line 22"/>
              <p:cNvSpPr>
                <a:spLocks noChangeShapeType="1"/>
              </p:cNvSpPr>
              <p:nvPr/>
            </p:nvSpPr>
            <p:spPr bwMode="auto">
              <a:xfrm>
                <a:off x="797" y="56"/>
                <a:ext cx="0" cy="1022"/>
              </a:xfrm>
              <a:prstGeom prst="line">
                <a:avLst/>
              </a:prstGeom>
              <a:noFill/>
              <a:ln w="9525">
                <a:solidFill>
                  <a:srgbClr val="FFFFFF"/>
                </a:solidFill>
                <a:prstDash val="dash"/>
                <a:round/>
                <a:headEnd/>
                <a:tailEnd/>
              </a:ln>
            </p:spPr>
            <p:txBody>
              <a:bodyPr/>
              <a:lstStyle/>
              <a:p>
                <a:endParaRPr lang="zh-TW" altLang="en-US"/>
              </a:p>
            </p:txBody>
          </p:sp>
          <p:sp>
            <p:nvSpPr>
              <p:cNvPr id="437287" name="Line 23"/>
              <p:cNvSpPr>
                <a:spLocks noChangeShapeType="1"/>
              </p:cNvSpPr>
              <p:nvPr/>
            </p:nvSpPr>
            <p:spPr bwMode="auto">
              <a:xfrm flipV="1">
                <a:off x="465" y="1078"/>
                <a:ext cx="352" cy="296"/>
              </a:xfrm>
              <a:prstGeom prst="line">
                <a:avLst/>
              </a:prstGeom>
              <a:noFill/>
              <a:ln w="9525">
                <a:solidFill>
                  <a:srgbClr val="FFFFFF"/>
                </a:solidFill>
                <a:prstDash val="dash"/>
                <a:round/>
                <a:headEnd/>
                <a:tailEnd/>
              </a:ln>
            </p:spPr>
            <p:txBody>
              <a:bodyPr/>
              <a:lstStyle/>
              <a:p>
                <a:endParaRPr lang="zh-TW" altLang="en-US"/>
              </a:p>
            </p:txBody>
          </p:sp>
          <p:sp>
            <p:nvSpPr>
              <p:cNvPr id="437288" name="Line 24"/>
              <p:cNvSpPr>
                <a:spLocks noChangeShapeType="1"/>
              </p:cNvSpPr>
              <p:nvPr/>
            </p:nvSpPr>
            <p:spPr bwMode="auto">
              <a:xfrm>
                <a:off x="797" y="1078"/>
                <a:ext cx="996" cy="0"/>
              </a:xfrm>
              <a:prstGeom prst="line">
                <a:avLst/>
              </a:prstGeom>
              <a:noFill/>
              <a:ln w="9525">
                <a:solidFill>
                  <a:srgbClr val="FFFFFF"/>
                </a:solidFill>
                <a:prstDash val="dash"/>
                <a:round/>
                <a:headEnd/>
                <a:tailEnd/>
              </a:ln>
            </p:spPr>
            <p:txBody>
              <a:bodyPr/>
              <a:lstStyle/>
              <a:p>
                <a:endParaRPr lang="zh-TW" altLang="en-US"/>
              </a:p>
            </p:txBody>
          </p:sp>
          <p:sp>
            <p:nvSpPr>
              <p:cNvPr id="437289" name="Text Box 25"/>
              <p:cNvSpPr txBox="1">
                <a:spLocks noChangeArrowheads="1"/>
              </p:cNvSpPr>
              <p:nvPr/>
            </p:nvSpPr>
            <p:spPr bwMode="auto">
              <a:xfrm>
                <a:off x="1528" y="1332"/>
                <a:ext cx="381" cy="376"/>
              </a:xfrm>
              <a:prstGeom prst="rect">
                <a:avLst/>
              </a:prstGeom>
              <a:noFill/>
              <a:ln w="9525">
                <a:noFill/>
                <a:miter lim="800000"/>
                <a:headEnd/>
                <a:tailEnd/>
              </a:ln>
            </p:spPr>
            <p:txBody>
              <a:bodyPr>
                <a:spAutoFit/>
              </a:bodyPr>
              <a:lstStyle/>
              <a:p>
                <a:pPr algn="ctr"/>
                <a:r>
                  <a:rPr kumimoji="0" lang="zh-TW" altLang="en-US" sz="1600" b="1">
                    <a:solidFill>
                      <a:srgbClr val="00FF00"/>
                    </a:solidFill>
                    <a:latin typeface="Times New Roman" pitchFamily="18" charset="0"/>
                    <a:ea typeface="標楷體" pitchFamily="65" charset="-120"/>
                  </a:rPr>
                  <a:t>作業層次</a:t>
                </a:r>
              </a:p>
            </p:txBody>
          </p:sp>
          <p:sp>
            <p:nvSpPr>
              <p:cNvPr id="437290" name="Line 26"/>
              <p:cNvSpPr>
                <a:spLocks noChangeShapeType="1"/>
              </p:cNvSpPr>
              <p:nvPr/>
            </p:nvSpPr>
            <p:spPr bwMode="auto">
              <a:xfrm>
                <a:off x="641" y="192"/>
                <a:ext cx="996" cy="0"/>
              </a:xfrm>
              <a:prstGeom prst="line">
                <a:avLst/>
              </a:prstGeom>
              <a:noFill/>
              <a:ln w="9525">
                <a:solidFill>
                  <a:srgbClr val="FFFFFF"/>
                </a:solidFill>
                <a:round/>
                <a:headEnd/>
                <a:tailEnd/>
              </a:ln>
            </p:spPr>
            <p:txBody>
              <a:bodyPr/>
              <a:lstStyle/>
              <a:p>
                <a:endParaRPr lang="zh-TW" altLang="en-US"/>
              </a:p>
            </p:txBody>
          </p:sp>
          <p:sp>
            <p:nvSpPr>
              <p:cNvPr id="437291" name="Line 27"/>
              <p:cNvSpPr>
                <a:spLocks noChangeShapeType="1"/>
              </p:cNvSpPr>
              <p:nvPr/>
            </p:nvSpPr>
            <p:spPr bwMode="auto">
              <a:xfrm>
                <a:off x="1637" y="192"/>
                <a:ext cx="0" cy="1023"/>
              </a:xfrm>
              <a:prstGeom prst="line">
                <a:avLst/>
              </a:prstGeom>
              <a:noFill/>
              <a:ln w="9525">
                <a:solidFill>
                  <a:srgbClr val="FFFFFF"/>
                </a:solidFill>
                <a:round/>
                <a:headEnd/>
                <a:tailEnd/>
              </a:ln>
            </p:spPr>
            <p:txBody>
              <a:bodyPr/>
              <a:lstStyle/>
              <a:p>
                <a:endParaRPr lang="zh-TW" altLang="en-US"/>
              </a:p>
            </p:txBody>
          </p:sp>
          <p:sp>
            <p:nvSpPr>
              <p:cNvPr id="437292" name="Line 28"/>
              <p:cNvSpPr>
                <a:spLocks noChangeShapeType="1"/>
              </p:cNvSpPr>
              <p:nvPr/>
            </p:nvSpPr>
            <p:spPr bwMode="auto">
              <a:xfrm flipV="1">
                <a:off x="954" y="1078"/>
                <a:ext cx="351" cy="296"/>
              </a:xfrm>
              <a:prstGeom prst="line">
                <a:avLst/>
              </a:prstGeom>
              <a:noFill/>
              <a:ln w="9525">
                <a:solidFill>
                  <a:srgbClr val="FFFFFF"/>
                </a:solidFill>
                <a:prstDash val="dash"/>
                <a:round/>
                <a:headEnd/>
                <a:tailEnd/>
              </a:ln>
            </p:spPr>
            <p:txBody>
              <a:bodyPr/>
              <a:lstStyle/>
              <a:p>
                <a:endParaRPr lang="zh-TW" altLang="en-US"/>
              </a:p>
            </p:txBody>
          </p:sp>
          <p:sp>
            <p:nvSpPr>
              <p:cNvPr id="437293" name="Line 29"/>
              <p:cNvSpPr>
                <a:spLocks noChangeShapeType="1"/>
              </p:cNvSpPr>
              <p:nvPr/>
            </p:nvSpPr>
            <p:spPr bwMode="auto">
              <a:xfrm>
                <a:off x="641" y="1215"/>
                <a:ext cx="996" cy="0"/>
              </a:xfrm>
              <a:prstGeom prst="line">
                <a:avLst/>
              </a:prstGeom>
              <a:noFill/>
              <a:ln w="9525">
                <a:solidFill>
                  <a:srgbClr val="FFFFFF"/>
                </a:solidFill>
                <a:prstDash val="dash"/>
                <a:round/>
                <a:headEnd/>
                <a:tailEnd/>
              </a:ln>
            </p:spPr>
            <p:txBody>
              <a:bodyPr/>
              <a:lstStyle/>
              <a:p>
                <a:endParaRPr lang="zh-TW" altLang="en-US"/>
              </a:p>
            </p:txBody>
          </p:sp>
          <p:sp>
            <p:nvSpPr>
              <p:cNvPr id="437294" name="Line 30"/>
              <p:cNvSpPr>
                <a:spLocks noChangeShapeType="1"/>
              </p:cNvSpPr>
              <p:nvPr/>
            </p:nvSpPr>
            <p:spPr bwMode="auto">
              <a:xfrm>
                <a:off x="641" y="215"/>
                <a:ext cx="0" cy="1022"/>
              </a:xfrm>
              <a:prstGeom prst="line">
                <a:avLst/>
              </a:prstGeom>
              <a:noFill/>
              <a:ln w="9525">
                <a:solidFill>
                  <a:srgbClr val="FFFFFF"/>
                </a:solidFill>
                <a:prstDash val="dash"/>
                <a:round/>
                <a:headEnd/>
                <a:tailEnd/>
              </a:ln>
            </p:spPr>
            <p:txBody>
              <a:bodyPr/>
              <a:lstStyle/>
              <a:p>
                <a:endParaRPr lang="zh-TW" altLang="en-US"/>
              </a:p>
            </p:txBody>
          </p:sp>
          <p:sp>
            <p:nvSpPr>
              <p:cNvPr id="437295" name="Line 31"/>
              <p:cNvSpPr>
                <a:spLocks noChangeShapeType="1"/>
              </p:cNvSpPr>
              <p:nvPr/>
            </p:nvSpPr>
            <p:spPr bwMode="auto">
              <a:xfrm flipV="1">
                <a:off x="446" y="578"/>
                <a:ext cx="351" cy="296"/>
              </a:xfrm>
              <a:prstGeom prst="line">
                <a:avLst/>
              </a:prstGeom>
              <a:noFill/>
              <a:ln w="9525">
                <a:solidFill>
                  <a:srgbClr val="FFFFFF"/>
                </a:solidFill>
                <a:prstDash val="dash"/>
                <a:round/>
                <a:headEnd/>
                <a:tailEnd/>
              </a:ln>
            </p:spPr>
            <p:txBody>
              <a:bodyPr/>
              <a:lstStyle/>
              <a:p>
                <a:endParaRPr lang="zh-TW" altLang="en-US"/>
              </a:p>
            </p:txBody>
          </p:sp>
          <p:sp>
            <p:nvSpPr>
              <p:cNvPr id="437296" name="Line 32"/>
              <p:cNvSpPr>
                <a:spLocks noChangeShapeType="1"/>
              </p:cNvSpPr>
              <p:nvPr/>
            </p:nvSpPr>
            <p:spPr bwMode="auto">
              <a:xfrm>
                <a:off x="797" y="578"/>
                <a:ext cx="996" cy="0"/>
              </a:xfrm>
              <a:prstGeom prst="line">
                <a:avLst/>
              </a:prstGeom>
              <a:noFill/>
              <a:ln w="9525">
                <a:solidFill>
                  <a:srgbClr val="FFFFFF"/>
                </a:solidFill>
                <a:prstDash val="dash"/>
                <a:round/>
                <a:headEnd/>
                <a:tailEnd/>
              </a:ln>
            </p:spPr>
            <p:txBody>
              <a:bodyPr/>
              <a:lstStyle/>
              <a:p>
                <a:endParaRPr lang="zh-TW" altLang="en-US"/>
              </a:p>
            </p:txBody>
          </p:sp>
          <p:sp>
            <p:nvSpPr>
              <p:cNvPr id="437297" name="Line 33"/>
              <p:cNvSpPr>
                <a:spLocks noChangeShapeType="1"/>
              </p:cNvSpPr>
              <p:nvPr/>
            </p:nvSpPr>
            <p:spPr bwMode="auto">
              <a:xfrm flipV="1">
                <a:off x="954" y="578"/>
                <a:ext cx="351" cy="296"/>
              </a:xfrm>
              <a:prstGeom prst="line">
                <a:avLst/>
              </a:prstGeom>
              <a:noFill/>
              <a:ln w="9525">
                <a:solidFill>
                  <a:srgbClr val="FFFFFF"/>
                </a:solidFill>
                <a:prstDash val="dash"/>
                <a:round/>
                <a:headEnd/>
                <a:tailEnd/>
              </a:ln>
            </p:spPr>
            <p:txBody>
              <a:bodyPr/>
              <a:lstStyle/>
              <a:p>
                <a:endParaRPr lang="zh-TW" altLang="en-US"/>
              </a:p>
            </p:txBody>
          </p:sp>
          <p:sp>
            <p:nvSpPr>
              <p:cNvPr id="437298" name="Line 34"/>
              <p:cNvSpPr>
                <a:spLocks noChangeShapeType="1"/>
              </p:cNvSpPr>
              <p:nvPr/>
            </p:nvSpPr>
            <p:spPr bwMode="auto">
              <a:xfrm>
                <a:off x="641" y="715"/>
                <a:ext cx="996" cy="0"/>
              </a:xfrm>
              <a:prstGeom prst="line">
                <a:avLst/>
              </a:prstGeom>
              <a:noFill/>
              <a:ln w="9525">
                <a:solidFill>
                  <a:srgbClr val="FFFFFF"/>
                </a:solidFill>
                <a:prstDash val="dash"/>
                <a:round/>
                <a:headEnd/>
                <a:tailEnd/>
              </a:ln>
            </p:spPr>
            <p:txBody>
              <a:bodyPr/>
              <a:lstStyle/>
              <a:p>
                <a:endParaRPr lang="zh-TW" altLang="en-US"/>
              </a:p>
            </p:txBody>
          </p:sp>
          <p:sp>
            <p:nvSpPr>
              <p:cNvPr id="437299" name="Line 35"/>
              <p:cNvSpPr>
                <a:spLocks noChangeShapeType="1"/>
              </p:cNvSpPr>
              <p:nvPr/>
            </p:nvSpPr>
            <p:spPr bwMode="auto">
              <a:xfrm>
                <a:off x="1129" y="192"/>
                <a:ext cx="0" cy="1023"/>
              </a:xfrm>
              <a:prstGeom prst="line">
                <a:avLst/>
              </a:prstGeom>
              <a:noFill/>
              <a:ln w="9525">
                <a:solidFill>
                  <a:srgbClr val="FFFFFF"/>
                </a:solidFill>
                <a:prstDash val="dash"/>
                <a:round/>
                <a:headEnd/>
                <a:tailEnd/>
              </a:ln>
            </p:spPr>
            <p:txBody>
              <a:bodyPr/>
              <a:lstStyle/>
              <a:p>
                <a:endParaRPr lang="zh-TW" altLang="en-US"/>
              </a:p>
            </p:txBody>
          </p:sp>
          <p:sp>
            <p:nvSpPr>
              <p:cNvPr id="437300" name="Text Box 36"/>
              <p:cNvSpPr txBox="1">
                <a:spLocks noChangeArrowheads="1"/>
              </p:cNvSpPr>
              <p:nvPr/>
            </p:nvSpPr>
            <p:spPr bwMode="auto">
              <a:xfrm>
                <a:off x="1793" y="1238"/>
                <a:ext cx="112" cy="218"/>
              </a:xfrm>
              <a:prstGeom prst="rect">
                <a:avLst/>
              </a:prstGeom>
              <a:noFill/>
              <a:ln w="9525">
                <a:noFill/>
                <a:miter lim="800000"/>
                <a:headEnd/>
                <a:tailEnd/>
              </a:ln>
            </p:spPr>
            <p:txBody>
              <a:bodyPr wrap="none">
                <a:spAutoFit/>
              </a:bodyPr>
              <a:lstStyle/>
              <a:p>
                <a:pPr algn="ctr"/>
                <a:endParaRPr kumimoji="0" lang="zh-TW" altLang="zh-TW" sz="1600">
                  <a:latin typeface="Times New Roman" pitchFamily="18" charset="0"/>
                  <a:ea typeface="標楷體" pitchFamily="65" charset="-120"/>
                </a:endParaRPr>
              </a:p>
            </p:txBody>
          </p:sp>
          <p:sp>
            <p:nvSpPr>
              <p:cNvPr id="437301" name="Text Box 37"/>
              <p:cNvSpPr txBox="1">
                <a:spLocks noChangeArrowheads="1"/>
              </p:cNvSpPr>
              <p:nvPr/>
            </p:nvSpPr>
            <p:spPr bwMode="auto">
              <a:xfrm>
                <a:off x="1371" y="45"/>
                <a:ext cx="177" cy="218"/>
              </a:xfrm>
              <a:prstGeom prst="rect">
                <a:avLst/>
              </a:prstGeom>
              <a:noFill/>
              <a:ln w="9525">
                <a:noFill/>
                <a:miter lim="800000"/>
                <a:headEnd/>
                <a:tailEnd/>
              </a:ln>
            </p:spPr>
            <p:txBody>
              <a:bodyPr wrap="none">
                <a:spAutoFit/>
              </a:bodyPr>
              <a:lstStyle/>
              <a:p>
                <a:pPr algn="ctr"/>
                <a:r>
                  <a:rPr kumimoji="0" lang="en-US" altLang="zh-TW" sz="1600" b="1">
                    <a:solidFill>
                      <a:schemeClr val="hlink"/>
                    </a:solidFill>
                    <a:latin typeface="Times New Roman" pitchFamily="18" charset="0"/>
                    <a:ea typeface="標楷體" pitchFamily="65" charset="-120"/>
                  </a:rPr>
                  <a:t>1</a:t>
                </a:r>
              </a:p>
            </p:txBody>
          </p:sp>
          <p:sp>
            <p:nvSpPr>
              <p:cNvPr id="437302" name="Text Box 38"/>
              <p:cNvSpPr txBox="1">
                <a:spLocks noChangeArrowheads="1"/>
              </p:cNvSpPr>
              <p:nvPr/>
            </p:nvSpPr>
            <p:spPr bwMode="auto">
              <a:xfrm>
                <a:off x="1198" y="193"/>
                <a:ext cx="177" cy="218"/>
              </a:xfrm>
              <a:prstGeom prst="rect">
                <a:avLst/>
              </a:prstGeom>
              <a:noFill/>
              <a:ln w="9525">
                <a:noFill/>
                <a:miter lim="800000"/>
                <a:headEnd/>
                <a:tailEnd/>
              </a:ln>
            </p:spPr>
            <p:txBody>
              <a:bodyPr wrap="none">
                <a:spAutoFit/>
              </a:bodyPr>
              <a:lstStyle/>
              <a:p>
                <a:pPr algn="ctr"/>
                <a:r>
                  <a:rPr kumimoji="0" lang="en-US" altLang="zh-TW" sz="1600" b="1">
                    <a:solidFill>
                      <a:srgbClr val="FF66CC"/>
                    </a:solidFill>
                    <a:latin typeface="Times New Roman" pitchFamily="18" charset="0"/>
                    <a:ea typeface="標楷體" pitchFamily="65" charset="-120"/>
                  </a:rPr>
                  <a:t>2</a:t>
                </a:r>
              </a:p>
            </p:txBody>
          </p:sp>
          <p:sp>
            <p:nvSpPr>
              <p:cNvPr id="437303" name="Text Box 39"/>
              <p:cNvSpPr txBox="1">
                <a:spLocks noChangeArrowheads="1"/>
              </p:cNvSpPr>
              <p:nvPr/>
            </p:nvSpPr>
            <p:spPr bwMode="auto">
              <a:xfrm>
                <a:off x="1317"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1"/>
                    </a:solidFill>
                    <a:latin typeface="Times New Roman" pitchFamily="18" charset="0"/>
                    <a:ea typeface="標楷體" pitchFamily="65" charset="-120"/>
                  </a:rPr>
                  <a:t>3</a:t>
                </a:r>
              </a:p>
            </p:txBody>
          </p:sp>
          <p:sp>
            <p:nvSpPr>
              <p:cNvPr id="437304" name="Text Box 40"/>
              <p:cNvSpPr txBox="1">
                <a:spLocks noChangeArrowheads="1"/>
              </p:cNvSpPr>
              <p:nvPr/>
            </p:nvSpPr>
            <p:spPr bwMode="auto">
              <a:xfrm>
                <a:off x="1135" y="1213"/>
                <a:ext cx="177" cy="218"/>
              </a:xfrm>
              <a:prstGeom prst="rect">
                <a:avLst/>
              </a:prstGeom>
              <a:noFill/>
              <a:ln w="9525">
                <a:noFill/>
                <a:miter lim="800000"/>
                <a:headEnd/>
                <a:tailEnd/>
              </a:ln>
            </p:spPr>
            <p:txBody>
              <a:bodyPr wrap="none">
                <a:spAutoFit/>
              </a:bodyPr>
              <a:lstStyle/>
              <a:p>
                <a:pPr algn="ctr"/>
                <a:r>
                  <a:rPr kumimoji="0" lang="en-US" altLang="zh-TW" sz="1600" b="1">
                    <a:latin typeface="Times New Roman" pitchFamily="18" charset="0"/>
                    <a:ea typeface="標楷體" pitchFamily="65" charset="-120"/>
                  </a:rPr>
                  <a:t>4</a:t>
                </a:r>
              </a:p>
            </p:txBody>
          </p:sp>
          <p:sp>
            <p:nvSpPr>
              <p:cNvPr id="437305" name="Text Box 41"/>
              <p:cNvSpPr txBox="1">
                <a:spLocks noChangeArrowheads="1"/>
              </p:cNvSpPr>
              <p:nvPr/>
            </p:nvSpPr>
            <p:spPr bwMode="auto">
              <a:xfrm>
                <a:off x="843" y="45"/>
                <a:ext cx="177" cy="218"/>
              </a:xfrm>
              <a:prstGeom prst="rect">
                <a:avLst/>
              </a:prstGeom>
              <a:noFill/>
              <a:ln w="9525">
                <a:noFill/>
                <a:miter lim="800000"/>
                <a:headEnd/>
                <a:tailEnd/>
              </a:ln>
            </p:spPr>
            <p:txBody>
              <a:bodyPr wrap="none">
                <a:spAutoFit/>
              </a:bodyPr>
              <a:lstStyle/>
              <a:p>
                <a:pPr algn="ctr"/>
                <a:r>
                  <a:rPr kumimoji="0" lang="en-US" altLang="zh-TW" sz="1600" b="1">
                    <a:solidFill>
                      <a:srgbClr val="6600FF"/>
                    </a:solidFill>
                    <a:latin typeface="Times New Roman" pitchFamily="18" charset="0"/>
                    <a:ea typeface="標楷體" pitchFamily="65" charset="-120"/>
                  </a:rPr>
                  <a:t>5</a:t>
                </a:r>
              </a:p>
            </p:txBody>
          </p:sp>
          <p:sp>
            <p:nvSpPr>
              <p:cNvPr id="437306" name="Text Box 42"/>
              <p:cNvSpPr txBox="1">
                <a:spLocks noChangeArrowheads="1"/>
              </p:cNvSpPr>
              <p:nvPr/>
            </p:nvSpPr>
            <p:spPr bwMode="auto">
              <a:xfrm>
                <a:off x="775" y="193"/>
                <a:ext cx="177" cy="218"/>
              </a:xfrm>
              <a:prstGeom prst="rect">
                <a:avLst/>
              </a:prstGeom>
              <a:noFill/>
              <a:ln w="9525">
                <a:noFill/>
                <a:miter lim="800000"/>
                <a:headEnd/>
                <a:tailEnd/>
              </a:ln>
            </p:spPr>
            <p:txBody>
              <a:bodyPr wrap="none">
                <a:spAutoFit/>
              </a:bodyPr>
              <a:lstStyle/>
              <a:p>
                <a:pPr algn="ctr"/>
                <a:r>
                  <a:rPr kumimoji="0" lang="en-US" altLang="zh-TW" sz="1600" b="1">
                    <a:solidFill>
                      <a:srgbClr val="009900"/>
                    </a:solidFill>
                    <a:latin typeface="Times New Roman" pitchFamily="18" charset="0"/>
                    <a:ea typeface="標楷體" pitchFamily="65" charset="-120"/>
                  </a:rPr>
                  <a:t>6</a:t>
                </a:r>
              </a:p>
            </p:txBody>
          </p:sp>
          <p:sp>
            <p:nvSpPr>
              <p:cNvPr id="437307" name="Text Box 43"/>
              <p:cNvSpPr txBox="1">
                <a:spLocks noChangeArrowheads="1"/>
              </p:cNvSpPr>
              <p:nvPr/>
            </p:nvSpPr>
            <p:spPr bwMode="auto">
              <a:xfrm>
                <a:off x="819"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2"/>
                    </a:solidFill>
                    <a:latin typeface="Times New Roman" pitchFamily="18" charset="0"/>
                    <a:ea typeface="標楷體" pitchFamily="65" charset="-120"/>
                  </a:rPr>
                  <a:t>7</a:t>
                </a:r>
              </a:p>
            </p:txBody>
          </p:sp>
          <p:sp>
            <p:nvSpPr>
              <p:cNvPr id="437308" name="Text Box 44"/>
              <p:cNvSpPr txBox="1">
                <a:spLocks noChangeArrowheads="1"/>
              </p:cNvSpPr>
              <p:nvPr/>
            </p:nvSpPr>
            <p:spPr bwMode="auto">
              <a:xfrm>
                <a:off x="642" y="1213"/>
                <a:ext cx="177" cy="218"/>
              </a:xfrm>
              <a:prstGeom prst="rect">
                <a:avLst/>
              </a:prstGeom>
              <a:noFill/>
              <a:ln w="9525">
                <a:noFill/>
                <a:miter lim="800000"/>
                <a:headEnd/>
                <a:tailEnd/>
              </a:ln>
            </p:spPr>
            <p:txBody>
              <a:bodyPr wrap="none">
                <a:spAutoFit/>
              </a:bodyPr>
              <a:lstStyle/>
              <a:p>
                <a:pPr algn="ctr"/>
                <a:r>
                  <a:rPr kumimoji="0" lang="en-US" altLang="zh-TW" sz="1600" b="1">
                    <a:solidFill>
                      <a:srgbClr val="00FF00"/>
                    </a:solidFill>
                    <a:latin typeface="Times New Roman" pitchFamily="18" charset="0"/>
                    <a:ea typeface="標楷體" pitchFamily="65" charset="-120"/>
                  </a:rPr>
                  <a:t>8</a:t>
                </a:r>
              </a:p>
            </p:txBody>
          </p:sp>
          <p:sp>
            <p:nvSpPr>
              <p:cNvPr id="437309" name="Line 45"/>
              <p:cNvSpPr>
                <a:spLocks noChangeShapeType="1"/>
              </p:cNvSpPr>
              <p:nvPr/>
            </p:nvSpPr>
            <p:spPr bwMode="auto">
              <a:xfrm>
                <a:off x="253" y="623"/>
                <a:ext cx="0" cy="419"/>
              </a:xfrm>
              <a:prstGeom prst="line">
                <a:avLst/>
              </a:prstGeom>
              <a:noFill/>
              <a:ln w="57150">
                <a:solidFill>
                  <a:srgbClr val="990099"/>
                </a:solidFill>
                <a:round/>
                <a:headEnd type="triangle" w="med" len="med"/>
                <a:tailEnd type="triangle" w="med" len="med"/>
              </a:ln>
            </p:spPr>
            <p:txBody>
              <a:bodyPr/>
              <a:lstStyle/>
              <a:p>
                <a:endParaRPr lang="zh-TW" altLang="en-US"/>
              </a:p>
            </p:txBody>
          </p:sp>
          <p:sp>
            <p:nvSpPr>
              <p:cNvPr id="437310" name="Line 46"/>
              <p:cNvSpPr>
                <a:spLocks noChangeShapeType="1"/>
              </p:cNvSpPr>
              <p:nvPr/>
            </p:nvSpPr>
            <p:spPr bwMode="auto">
              <a:xfrm flipV="1">
                <a:off x="753" y="1481"/>
                <a:ext cx="333" cy="5"/>
              </a:xfrm>
              <a:prstGeom prst="line">
                <a:avLst/>
              </a:prstGeom>
              <a:noFill/>
              <a:ln w="44450">
                <a:solidFill>
                  <a:srgbClr val="990099"/>
                </a:solidFill>
                <a:round/>
                <a:headEnd type="triangle" w="med" len="med"/>
                <a:tailEnd type="triangle" w="med" len="med"/>
              </a:ln>
            </p:spPr>
            <p:txBody>
              <a:bodyPr/>
              <a:lstStyle/>
              <a:p>
                <a:endParaRPr lang="zh-TW" altLang="en-US"/>
              </a:p>
            </p:txBody>
          </p:sp>
          <p:sp>
            <p:nvSpPr>
              <p:cNvPr id="437311" name="Line 47"/>
              <p:cNvSpPr>
                <a:spLocks noChangeShapeType="1"/>
              </p:cNvSpPr>
              <p:nvPr/>
            </p:nvSpPr>
            <p:spPr bwMode="auto">
              <a:xfrm rot="21482212" flipV="1">
                <a:off x="1717" y="1213"/>
                <a:ext cx="204" cy="161"/>
              </a:xfrm>
              <a:prstGeom prst="line">
                <a:avLst/>
              </a:prstGeom>
              <a:noFill/>
              <a:ln w="38100">
                <a:solidFill>
                  <a:srgbClr val="990099"/>
                </a:solidFill>
                <a:round/>
                <a:headEnd type="triangle" w="med" len="med"/>
                <a:tailEnd type="triangle" w="med" len="med"/>
              </a:ln>
            </p:spPr>
            <p:txBody>
              <a:bodyPr/>
              <a:lstStyle/>
              <a:p>
                <a:endParaRPr lang="zh-TW" altLang="en-US"/>
              </a:p>
            </p:txBody>
          </p:sp>
          <p:sp>
            <p:nvSpPr>
              <p:cNvPr id="437312" name="Text Box 48" descr="寬右斜對角線"/>
              <p:cNvSpPr txBox="1">
                <a:spLocks noChangeArrowheads="1"/>
              </p:cNvSpPr>
              <p:nvPr/>
            </p:nvSpPr>
            <p:spPr bwMode="auto">
              <a:xfrm>
                <a:off x="96" y="254"/>
                <a:ext cx="375"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未將發生</a:t>
                </a:r>
              </a:p>
            </p:txBody>
          </p:sp>
          <p:sp>
            <p:nvSpPr>
              <p:cNvPr id="437313" name="Text Box 49" descr="寬右斜對角線"/>
              <p:cNvSpPr txBox="1">
                <a:spLocks noChangeArrowheads="1"/>
              </p:cNvSpPr>
              <p:nvPr/>
            </p:nvSpPr>
            <p:spPr bwMode="auto">
              <a:xfrm>
                <a:off x="1084"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高關連</a:t>
                </a:r>
              </a:p>
            </p:txBody>
          </p:sp>
          <p:sp>
            <p:nvSpPr>
              <p:cNvPr id="437314" name="Text Box 50" descr="寬右斜對角線"/>
              <p:cNvSpPr txBox="1">
                <a:spLocks noChangeArrowheads="1"/>
              </p:cNvSpPr>
              <p:nvPr/>
            </p:nvSpPr>
            <p:spPr bwMode="auto">
              <a:xfrm>
                <a:off x="257"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低關連</a:t>
                </a:r>
              </a:p>
            </p:txBody>
          </p:sp>
          <p:sp>
            <p:nvSpPr>
              <p:cNvPr id="437315" name="Text Box 51" descr="寬右斜對角線"/>
              <p:cNvSpPr txBox="1">
                <a:spLocks noChangeArrowheads="1"/>
              </p:cNvSpPr>
              <p:nvPr/>
            </p:nvSpPr>
            <p:spPr bwMode="auto">
              <a:xfrm>
                <a:off x="96" y="1018"/>
                <a:ext cx="378"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正已發生</a:t>
                </a:r>
              </a:p>
            </p:txBody>
          </p:sp>
          <p:sp>
            <p:nvSpPr>
              <p:cNvPr id="437316" name="Text Box 52" descr="寬右斜對角線"/>
              <p:cNvSpPr txBox="1">
                <a:spLocks noChangeArrowheads="1"/>
              </p:cNvSpPr>
              <p:nvPr/>
            </p:nvSpPr>
            <p:spPr bwMode="auto">
              <a:xfrm>
                <a:off x="512" y="1573"/>
                <a:ext cx="806" cy="237"/>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a:t>
                </a:r>
                <a:endParaRPr kumimoji="0" lang="zh-TW" altLang="en-US" sz="1600" b="1">
                  <a:latin typeface="Times New Roman" pitchFamily="18" charset="0"/>
                  <a:ea typeface="標楷體" pitchFamily="65" charset="-120"/>
                </a:endParaRPr>
              </a:p>
            </p:txBody>
          </p:sp>
        </p:grpSp>
      </p:grpSp>
      <p:sp>
        <p:nvSpPr>
          <p:cNvPr id="437256" name="Rectangle 53" descr="褐色大理石"/>
          <p:cNvSpPr>
            <a:spLocks noChangeArrowheads="1"/>
          </p:cNvSpPr>
          <p:nvPr/>
        </p:nvSpPr>
        <p:spPr bwMode="auto">
          <a:xfrm>
            <a:off x="2667000" y="4724400"/>
            <a:ext cx="990600" cy="838200"/>
          </a:xfrm>
          <a:prstGeom prst="rect">
            <a:avLst/>
          </a:prstGeom>
          <a:blipFill dpi="0" rotWithShape="0">
            <a:blip r:embed="rId4"/>
            <a:srcRect/>
            <a:tile tx="0" ty="0" sx="100000" sy="100000" flip="none" algn="tl"/>
          </a:blipFill>
          <a:ln w="9525">
            <a:solidFill>
              <a:srgbClr val="99CCFF"/>
            </a:solidFill>
            <a:miter lim="800000"/>
            <a:headEnd/>
            <a:tailEnd/>
          </a:ln>
        </p:spPr>
        <p:txBody>
          <a:bodyPr wrap="none" anchor="ctr"/>
          <a:lstStyle/>
          <a:p>
            <a:endParaRPr lang="zh-TW" altLang="en-US"/>
          </a:p>
        </p:txBody>
      </p:sp>
      <p:grpSp>
        <p:nvGrpSpPr>
          <p:cNvPr id="5" name="Group 54"/>
          <p:cNvGrpSpPr>
            <a:grpSpLocks/>
          </p:cNvGrpSpPr>
          <p:nvPr/>
        </p:nvGrpSpPr>
        <p:grpSpPr bwMode="auto">
          <a:xfrm>
            <a:off x="990600" y="3800475"/>
            <a:ext cx="3146425" cy="2370138"/>
            <a:chOff x="-53" y="2206"/>
            <a:chExt cx="2351" cy="1741"/>
          </a:xfrm>
        </p:grpSpPr>
        <p:sp>
          <p:nvSpPr>
            <p:cNvPr id="437259" name="Rectangle 55" descr="寬右斜對角線"/>
            <p:cNvSpPr>
              <a:spLocks noChangeArrowheads="1"/>
            </p:cNvSpPr>
            <p:nvPr/>
          </p:nvSpPr>
          <p:spPr bwMode="auto">
            <a:xfrm>
              <a:off x="424" y="2234"/>
              <a:ext cx="1497" cy="1252"/>
            </a:xfrm>
            <a:prstGeom prst="rect">
              <a:avLst/>
            </a:prstGeom>
            <a:noFill/>
            <a:ln w="9525">
              <a:solidFill>
                <a:srgbClr val="FFFFFF"/>
              </a:solidFill>
              <a:miter lim="800000"/>
              <a:headEnd/>
              <a:tailEnd/>
            </a:ln>
          </p:spPr>
          <p:txBody>
            <a:bodyPr wrap="none" anchor="ctr"/>
            <a:lstStyle/>
            <a:p>
              <a:endParaRPr lang="zh-TW" altLang="en-US"/>
            </a:p>
          </p:txBody>
        </p:sp>
        <p:sp>
          <p:nvSpPr>
            <p:cNvPr id="437260" name="Line 56"/>
            <p:cNvSpPr>
              <a:spLocks noChangeShapeType="1"/>
            </p:cNvSpPr>
            <p:nvPr/>
          </p:nvSpPr>
          <p:spPr bwMode="auto">
            <a:xfrm>
              <a:off x="424" y="2865"/>
              <a:ext cx="1485" cy="0"/>
            </a:xfrm>
            <a:prstGeom prst="line">
              <a:avLst/>
            </a:prstGeom>
            <a:noFill/>
            <a:ln w="9525">
              <a:solidFill>
                <a:srgbClr val="FFFFFF"/>
              </a:solidFill>
              <a:prstDash val="dash"/>
              <a:round/>
              <a:headEnd/>
              <a:tailEnd/>
            </a:ln>
          </p:spPr>
          <p:txBody>
            <a:bodyPr wrap="none" anchor="ctr"/>
            <a:lstStyle/>
            <a:p>
              <a:endParaRPr lang="zh-TW" altLang="en-US"/>
            </a:p>
          </p:txBody>
        </p:sp>
        <p:sp>
          <p:nvSpPr>
            <p:cNvPr id="437261" name="Line 57"/>
            <p:cNvSpPr>
              <a:spLocks noChangeShapeType="1"/>
            </p:cNvSpPr>
            <p:nvPr/>
          </p:nvSpPr>
          <p:spPr bwMode="auto">
            <a:xfrm>
              <a:off x="1197" y="2234"/>
              <a:ext cx="0" cy="1252"/>
            </a:xfrm>
            <a:prstGeom prst="line">
              <a:avLst/>
            </a:prstGeom>
            <a:noFill/>
            <a:ln w="9525">
              <a:solidFill>
                <a:srgbClr val="FFFFFF"/>
              </a:solidFill>
              <a:prstDash val="dash"/>
              <a:round/>
              <a:headEnd/>
              <a:tailEnd/>
            </a:ln>
          </p:spPr>
          <p:txBody>
            <a:bodyPr wrap="none" anchor="ctr"/>
            <a:lstStyle/>
            <a:p>
              <a:endParaRPr lang="zh-TW" altLang="en-US"/>
            </a:p>
          </p:txBody>
        </p:sp>
        <p:sp>
          <p:nvSpPr>
            <p:cNvPr id="437262" name="Text Box 58"/>
            <p:cNvSpPr txBox="1">
              <a:spLocks noChangeArrowheads="1"/>
            </p:cNvSpPr>
            <p:nvPr/>
          </p:nvSpPr>
          <p:spPr bwMode="auto">
            <a:xfrm>
              <a:off x="-53" y="2400"/>
              <a:ext cx="343" cy="1009"/>
            </a:xfrm>
            <a:prstGeom prst="rect">
              <a:avLst/>
            </a:prstGeom>
            <a:noFill/>
            <a:ln w="9525">
              <a:noFill/>
              <a:miter lim="800000"/>
              <a:headEnd/>
              <a:tailEnd/>
            </a:ln>
          </p:spPr>
          <p:txBody>
            <a:bodyPr vert="eaVert">
              <a:spAutoFit/>
            </a:bodyPr>
            <a:lstStyle/>
            <a:p>
              <a:pPr algn="ctr"/>
              <a:endParaRPr kumimoji="0" lang="zh-TW" altLang="zh-TW" b="1">
                <a:latin typeface="Times New Roman" pitchFamily="18" charset="0"/>
                <a:ea typeface="標楷體" pitchFamily="65" charset="-120"/>
              </a:endParaRPr>
            </a:p>
          </p:txBody>
        </p:sp>
        <p:sp>
          <p:nvSpPr>
            <p:cNvPr id="437263" name="Text Box 59" descr="寬右斜對角線"/>
            <p:cNvSpPr txBox="1">
              <a:spLocks noChangeArrowheads="1"/>
            </p:cNvSpPr>
            <p:nvPr/>
          </p:nvSpPr>
          <p:spPr bwMode="auto">
            <a:xfrm>
              <a:off x="-41" y="3677"/>
              <a:ext cx="2339" cy="270"/>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關係解決問題有效程度</a:t>
              </a:r>
              <a:endParaRPr kumimoji="0" lang="zh-TW" altLang="en-US">
                <a:solidFill>
                  <a:srgbClr val="FF0000"/>
                </a:solidFill>
                <a:latin typeface="Times New Roman" pitchFamily="18" charset="0"/>
                <a:ea typeface="標楷體" pitchFamily="65" charset="-120"/>
              </a:endParaRPr>
            </a:p>
          </p:txBody>
        </p:sp>
        <p:sp>
          <p:nvSpPr>
            <p:cNvPr id="437264" name="Rectangle 60" descr="寬右斜對角線"/>
            <p:cNvSpPr>
              <a:spLocks noChangeArrowheads="1"/>
            </p:cNvSpPr>
            <p:nvPr/>
          </p:nvSpPr>
          <p:spPr bwMode="auto">
            <a:xfrm>
              <a:off x="307"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低</a:t>
              </a:r>
              <a:endParaRPr kumimoji="0" lang="zh-TW" altLang="en-US" sz="1600" b="1">
                <a:solidFill>
                  <a:srgbClr val="00FF00"/>
                </a:solidFill>
                <a:latin typeface="Times New Roman" pitchFamily="18" charset="0"/>
                <a:ea typeface="標楷體" pitchFamily="65" charset="-120"/>
              </a:endParaRPr>
            </a:p>
          </p:txBody>
        </p:sp>
        <p:sp>
          <p:nvSpPr>
            <p:cNvPr id="437265" name="Rectangle 61" descr="寬右斜對角線"/>
            <p:cNvSpPr>
              <a:spLocks noChangeArrowheads="1"/>
            </p:cNvSpPr>
            <p:nvPr/>
          </p:nvSpPr>
          <p:spPr bwMode="auto">
            <a:xfrm>
              <a:off x="1684"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高</a:t>
              </a:r>
              <a:endParaRPr kumimoji="0" lang="zh-TW" altLang="en-US" sz="1600" b="1">
                <a:solidFill>
                  <a:srgbClr val="00FF00"/>
                </a:solidFill>
                <a:latin typeface="Times New Roman" pitchFamily="18" charset="0"/>
                <a:ea typeface="標楷體" pitchFamily="65" charset="-120"/>
              </a:endParaRPr>
            </a:p>
          </p:txBody>
        </p:sp>
        <p:sp>
          <p:nvSpPr>
            <p:cNvPr id="437266" name="Rectangle 62" descr="寬右斜對角線"/>
            <p:cNvSpPr>
              <a:spLocks noChangeArrowheads="1"/>
            </p:cNvSpPr>
            <p:nvPr/>
          </p:nvSpPr>
          <p:spPr bwMode="auto">
            <a:xfrm>
              <a:off x="-23" y="324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其他層</a:t>
              </a:r>
              <a:endParaRPr kumimoji="0" lang="zh-TW" altLang="en-US" sz="1600" b="1">
                <a:solidFill>
                  <a:srgbClr val="00FF00"/>
                </a:solidFill>
                <a:latin typeface="Times New Roman" pitchFamily="18" charset="0"/>
                <a:ea typeface="標楷體" pitchFamily="65" charset="-120"/>
              </a:endParaRPr>
            </a:p>
          </p:txBody>
        </p:sp>
        <p:sp>
          <p:nvSpPr>
            <p:cNvPr id="437267" name="Rectangle 63" descr="寬右斜對角線"/>
            <p:cNvSpPr>
              <a:spLocks noChangeArrowheads="1"/>
            </p:cNvSpPr>
            <p:nvPr/>
          </p:nvSpPr>
          <p:spPr bwMode="auto">
            <a:xfrm>
              <a:off x="-23" y="220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策略層</a:t>
              </a:r>
              <a:endParaRPr kumimoji="0" lang="zh-TW" altLang="en-US" sz="1600" b="1">
                <a:solidFill>
                  <a:srgbClr val="00FF00"/>
                </a:solidFill>
                <a:latin typeface="Times New Roman" pitchFamily="18" charset="0"/>
                <a:ea typeface="標楷體" pitchFamily="65" charset="-120"/>
              </a:endParaRPr>
            </a:p>
          </p:txBody>
        </p:sp>
        <p:sp>
          <p:nvSpPr>
            <p:cNvPr id="437268" name="Line 64"/>
            <p:cNvSpPr>
              <a:spLocks noChangeShapeType="1"/>
            </p:cNvSpPr>
            <p:nvPr/>
          </p:nvSpPr>
          <p:spPr bwMode="auto">
            <a:xfrm>
              <a:off x="768" y="3600"/>
              <a:ext cx="840" cy="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37269" name="Line 65"/>
            <p:cNvSpPr>
              <a:spLocks noChangeShapeType="1"/>
            </p:cNvSpPr>
            <p:nvPr/>
          </p:nvSpPr>
          <p:spPr bwMode="auto">
            <a:xfrm>
              <a:off x="288" y="2496"/>
              <a:ext cx="0" cy="72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37270" name="Rectangle 66" descr="寬右斜對角線"/>
            <p:cNvSpPr>
              <a:spLocks noChangeArrowheads="1"/>
            </p:cNvSpPr>
            <p:nvPr/>
          </p:nvSpPr>
          <p:spPr bwMode="auto">
            <a:xfrm>
              <a:off x="1201" y="2327"/>
              <a:ext cx="654"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經營關鍵知識</a:t>
              </a:r>
            </a:p>
          </p:txBody>
        </p:sp>
        <p:sp>
          <p:nvSpPr>
            <p:cNvPr id="437271" name="Rectangle 67" descr="寬右斜對角線"/>
            <p:cNvSpPr>
              <a:spLocks noChangeArrowheads="1"/>
            </p:cNvSpPr>
            <p:nvPr/>
          </p:nvSpPr>
          <p:spPr bwMode="auto">
            <a:xfrm>
              <a:off x="1201" y="2951"/>
              <a:ext cx="654"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營運關鍵知識</a:t>
              </a:r>
            </a:p>
          </p:txBody>
        </p:sp>
        <p:sp>
          <p:nvSpPr>
            <p:cNvPr id="437272" name="Rectangle 68" descr="寬右斜對角線"/>
            <p:cNvSpPr>
              <a:spLocks noChangeArrowheads="1"/>
            </p:cNvSpPr>
            <p:nvPr/>
          </p:nvSpPr>
          <p:spPr bwMode="auto">
            <a:xfrm>
              <a:off x="480" y="2327"/>
              <a:ext cx="655"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經營缺口知識</a:t>
              </a:r>
            </a:p>
          </p:txBody>
        </p:sp>
        <p:sp>
          <p:nvSpPr>
            <p:cNvPr id="437273" name="Rectangle 69" descr="寬右斜對角線"/>
            <p:cNvSpPr>
              <a:spLocks noChangeArrowheads="1"/>
            </p:cNvSpPr>
            <p:nvPr/>
          </p:nvSpPr>
          <p:spPr bwMode="auto">
            <a:xfrm>
              <a:off x="480" y="2951"/>
              <a:ext cx="655"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營運缺口知識</a:t>
              </a:r>
            </a:p>
          </p:txBody>
        </p:sp>
      </p:grpSp>
      <p:sp>
        <p:nvSpPr>
          <p:cNvPr id="437258" name="Text Box 70"/>
          <p:cNvSpPr txBox="1">
            <a:spLocks noChangeArrowheads="1"/>
          </p:cNvSpPr>
          <p:nvPr/>
        </p:nvSpPr>
        <p:spPr bwMode="auto">
          <a:xfrm>
            <a:off x="4419600" y="2133600"/>
            <a:ext cx="4419600" cy="2563813"/>
          </a:xfrm>
          <a:prstGeom prst="rect">
            <a:avLst/>
          </a:prstGeom>
          <a:noFill/>
          <a:ln w="9525">
            <a:noFill/>
            <a:miter lim="800000"/>
            <a:headEnd/>
            <a:tailEnd/>
          </a:ln>
        </p:spPr>
        <p:txBody>
          <a:bodyPr anchor="ctr">
            <a:spAutoFit/>
          </a:bodyPr>
          <a:lstStyle/>
          <a:p>
            <a:pPr fontAlgn="ctr">
              <a:lnSpc>
                <a:spcPct val="90000"/>
              </a:lnSpc>
              <a:buFont typeface="Wingdings" pitchFamily="2" charset="2"/>
              <a:buChar char="&amp;"/>
            </a:pPr>
            <a:r>
              <a:rPr kumimoji="0" lang="zh-TW" altLang="en-US" sz="2000" u="sng">
                <a:solidFill>
                  <a:srgbClr val="FFFF00"/>
                </a:solidFill>
                <a:latin typeface="新細明體" pitchFamily="18" charset="-120"/>
              </a:rPr>
              <a:t>關於「</a:t>
            </a:r>
            <a:r>
              <a:rPr lang="zh-TW" altLang="en-US" sz="2000" u="sng">
                <a:solidFill>
                  <a:srgbClr val="FFFF00"/>
                </a:solidFill>
                <a:latin typeface="新細明體" pitchFamily="18" charset="-120"/>
              </a:rPr>
              <a:t>系統分析設計</a:t>
            </a:r>
            <a:r>
              <a:rPr lang="zh-TW" altLang="en-US" sz="2000" u="sng">
                <a:solidFill>
                  <a:srgbClr val="FFFF00"/>
                </a:solidFill>
                <a:latin typeface="Tahoma" pitchFamily="34" charset="0"/>
              </a:rPr>
              <a:t>知識</a:t>
            </a:r>
            <a:r>
              <a:rPr kumimoji="0" lang="zh-TW" altLang="en-US" sz="2000" u="sng">
                <a:solidFill>
                  <a:srgbClr val="FFFF00"/>
                </a:solidFill>
                <a:latin typeface="新細明體" pitchFamily="18" charset="-120"/>
              </a:rPr>
              <a:t>」的知識</a:t>
            </a:r>
          </a:p>
          <a:p>
            <a:pPr fontAlgn="ctr">
              <a:lnSpc>
                <a:spcPct val="90000"/>
              </a:lnSpc>
              <a:buFont typeface="Wingdings" pitchFamily="2" charset="2"/>
              <a:buChar char="&amp;"/>
            </a:pPr>
            <a:endParaRPr kumimoji="0" lang="zh-TW" altLang="en-US" sz="2000" u="sng">
              <a:solidFill>
                <a:srgbClr val="FFFF00"/>
              </a:solidFill>
              <a:latin typeface="新細明體" pitchFamily="18" charset="-120"/>
              <a:sym typeface="Monotype Sorts" pitchFamily="2" charset="2"/>
            </a:endParaRPr>
          </a:p>
          <a:p>
            <a:pPr marL="812800" lvl="1" indent="-355600" fontAlgn="ctr">
              <a:lnSpc>
                <a:spcPct val="90000"/>
              </a:lnSpc>
              <a:buFont typeface="Monotype Sorts" pitchFamily="2" charset="2"/>
              <a:buChar char="+"/>
            </a:pPr>
            <a:r>
              <a:rPr kumimoji="0" lang="zh-TW" altLang="en-US" sz="2000">
                <a:solidFill>
                  <a:srgbClr val="FFFF00"/>
                </a:solidFill>
                <a:ea typeface="標楷體" pitchFamily="65" charset="-120"/>
              </a:rPr>
              <a:t> </a:t>
            </a:r>
            <a:r>
              <a:rPr kumimoji="0" lang="en-US" altLang="zh-TW" sz="2000">
                <a:solidFill>
                  <a:srgbClr val="FFFF00"/>
                </a:solidFill>
                <a:ea typeface="標楷體" pitchFamily="65" charset="-120"/>
              </a:rPr>
              <a:t>Domain 2</a:t>
            </a:r>
            <a:endParaRPr kumimoji="0" lang="en-US" altLang="zh-TW" sz="2000">
              <a:solidFill>
                <a:srgbClr val="FFFF00"/>
              </a:solidFill>
              <a:latin typeface="新細明體" pitchFamily="18" charset="-120"/>
              <a:sym typeface="Monotype Sorts" pitchFamily="2" charset="2"/>
            </a:endParaRPr>
          </a:p>
          <a:p>
            <a:pPr marL="812800" lvl="1" indent="-355600" fontAlgn="ctr">
              <a:lnSpc>
                <a:spcPct val="90000"/>
              </a:lnSpc>
              <a:buFont typeface="Monotype Sorts" pitchFamily="2" charset="2"/>
              <a:buChar char="+"/>
            </a:pPr>
            <a:r>
              <a:rPr kumimoji="0" lang="en-US" altLang="zh-TW" sz="2000">
                <a:solidFill>
                  <a:srgbClr val="FFFF00"/>
                </a:solidFill>
                <a:latin typeface="新細明體" pitchFamily="18" charset="-120"/>
              </a:rPr>
              <a:t> </a:t>
            </a:r>
            <a:r>
              <a:rPr kumimoji="0" lang="zh-TW" altLang="en-US" sz="2000">
                <a:solidFill>
                  <a:srgbClr val="FFFF00"/>
                </a:solidFill>
                <a:latin typeface="新細明體" pitchFamily="18" charset="-120"/>
              </a:rPr>
              <a:t>存在於作業層次。</a:t>
            </a:r>
          </a:p>
          <a:p>
            <a:pPr marL="812800" lvl="1" indent="-355600" fontAlgn="ctr">
              <a:lnSpc>
                <a:spcPct val="90000"/>
              </a:lnSpc>
              <a:buFont typeface="Monotype Sorts" pitchFamily="2" charset="2"/>
              <a:buChar char="+"/>
            </a:pPr>
            <a:r>
              <a:rPr kumimoji="0" lang="zh-TW" altLang="en-US" sz="2000">
                <a:solidFill>
                  <a:srgbClr val="FFFF00"/>
                </a:solidFill>
                <a:latin typeface="新細明體" pitchFamily="18" charset="-120"/>
              </a:rPr>
              <a:t> 重點在對於此知識的理解與活用。</a:t>
            </a:r>
          </a:p>
          <a:p>
            <a:pPr marL="812800" lvl="1" indent="-355600" fontAlgn="ctr">
              <a:lnSpc>
                <a:spcPct val="90000"/>
              </a:lnSpc>
              <a:buFont typeface="Monotype Sorts" pitchFamily="2" charset="2"/>
              <a:buChar char="+"/>
            </a:pPr>
            <a:r>
              <a:rPr kumimoji="0" lang="zh-TW" altLang="en-US" sz="2000">
                <a:solidFill>
                  <a:srgbClr val="FFFF00"/>
                </a:solidFill>
                <a:latin typeface="新細明體" pitchFamily="18" charset="-120"/>
              </a:rPr>
              <a:t> 攸關計劃的執行。</a:t>
            </a:r>
          </a:p>
          <a:p>
            <a:pPr marL="812800" lvl="1" indent="-355600" fontAlgn="ctr">
              <a:lnSpc>
                <a:spcPct val="90000"/>
              </a:lnSpc>
            </a:pPr>
            <a:r>
              <a:rPr kumimoji="0" lang="zh-TW" altLang="en-US" sz="2000">
                <a:solidFill>
                  <a:srgbClr val="FFFF00"/>
                </a:solidFill>
                <a:latin typeface="新細明體" pitchFamily="18" charset="-120"/>
                <a:sym typeface="Monotype Sorts" pitchFamily="2" charset="2"/>
              </a:rPr>
              <a:t> </a:t>
            </a:r>
            <a:r>
              <a:rPr kumimoji="0" lang="zh-TW" altLang="en-US" sz="2000">
                <a:solidFill>
                  <a:srgbClr val="FFFF00"/>
                </a:solidFill>
                <a:latin typeface="新細明體" pitchFamily="18" charset="-120"/>
              </a:rPr>
              <a:t>與</a:t>
            </a:r>
            <a:r>
              <a:rPr kumimoji="0" lang="en-US" altLang="zh-TW" sz="2000">
                <a:solidFill>
                  <a:srgbClr val="FFFF00"/>
                </a:solidFill>
                <a:latin typeface="新細明體" pitchFamily="18" charset="-120"/>
              </a:rPr>
              <a:t>CSF</a:t>
            </a:r>
            <a:r>
              <a:rPr kumimoji="0" lang="zh-TW" altLang="en-US" sz="2000">
                <a:solidFill>
                  <a:srgbClr val="FFFF00"/>
                </a:solidFill>
                <a:latin typeface="新細明體" pitchFamily="18" charset="-120"/>
              </a:rPr>
              <a:t>關聯性高，影響工作成果與品質之重點。</a:t>
            </a:r>
            <a:endParaRPr kumimoji="0" lang="zh-TW" altLang="en-US" sz="2000">
              <a:solidFill>
                <a:srgbClr val="CCFF99"/>
              </a:solidFill>
              <a:latin typeface="新細明體" pitchFamily="18" charset="-120"/>
            </a:endParaRPr>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8276" name="Rectangle 3"/>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知識屬性分析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五</a:t>
            </a:r>
            <a:r>
              <a:rPr lang="en-US" altLang="zh-TW" b="1" smtClean="0">
                <a:latin typeface="新細明體" pitchFamily="18" charset="-120"/>
                <a:ea typeface="新細明體" pitchFamily="18" charset="-120"/>
              </a:rPr>
              <a:t>)</a:t>
            </a:r>
          </a:p>
        </p:txBody>
      </p:sp>
      <p:sp>
        <p:nvSpPr>
          <p:cNvPr id="438277" name="Rectangle 4"/>
          <p:cNvSpPr>
            <a:spLocks noGrp="1" noChangeArrowheads="1"/>
          </p:cNvSpPr>
          <p:nvPr>
            <p:ph idx="1"/>
          </p:nvPr>
        </p:nvSpPr>
        <p:spPr>
          <a:xfrm>
            <a:off x="3962400" y="1143000"/>
            <a:ext cx="4572000" cy="457200"/>
          </a:xfrm>
          <a:noFill/>
        </p:spPr>
        <p:txBody>
          <a:bodyPr/>
          <a:lstStyle/>
          <a:p>
            <a:pPr eaLnBrk="1" hangingPunct="1">
              <a:buFontTx/>
              <a:buNone/>
            </a:pPr>
            <a:r>
              <a:rPr lang="en-US" altLang="zh-TW" sz="2400" b="1" smtClean="0">
                <a:solidFill>
                  <a:srgbClr val="FFFF00"/>
                </a:solidFill>
                <a:latin typeface="新細明體" pitchFamily="18" charset="-120"/>
                <a:cs typeface="Times New Roman" pitchFamily="18" charset="0"/>
              </a:rPr>
              <a:t>『</a:t>
            </a:r>
            <a:r>
              <a:rPr lang="zh-TW" altLang="en-US" sz="2400" b="1" smtClean="0">
                <a:solidFill>
                  <a:srgbClr val="FFFF00"/>
                </a:solidFill>
                <a:latin typeface="新細明體" pitchFamily="18" charset="-120"/>
                <a:ea typeface="新細明體" pitchFamily="18" charset="-120"/>
              </a:rPr>
              <a:t>簡報技巧</a:t>
            </a:r>
            <a:r>
              <a:rPr lang="zh-TW" altLang="en-US" sz="2400" b="1" smtClean="0">
                <a:solidFill>
                  <a:srgbClr val="FFFF00"/>
                </a:solidFill>
                <a:ea typeface="新細明體" pitchFamily="18" charset="-120"/>
              </a:rPr>
              <a:t>知識</a:t>
            </a:r>
            <a:r>
              <a:rPr lang="en-US" altLang="zh-TW" sz="2400" b="1" smtClean="0">
                <a:solidFill>
                  <a:srgbClr val="FFFF00"/>
                </a:solidFill>
                <a:latin typeface="新細明體" pitchFamily="18" charset="-120"/>
                <a:ea typeface="新細明體" pitchFamily="18" charset="-120"/>
              </a:rPr>
              <a:t>』</a:t>
            </a:r>
            <a:r>
              <a:rPr lang="zh-TW" altLang="en-US" sz="2400" b="1" smtClean="0">
                <a:solidFill>
                  <a:srgbClr val="FFFF00"/>
                </a:solidFill>
                <a:ea typeface="新細明體" pitchFamily="18" charset="-120"/>
              </a:rPr>
              <a:t>類的屬性分析</a:t>
            </a:r>
            <a:r>
              <a:rPr kumimoji="0" lang="zh-TW" altLang="en-US" sz="2000" smtClean="0">
                <a:solidFill>
                  <a:srgbClr val="FFFF00"/>
                </a:solidFill>
              </a:rPr>
              <a:t>：</a:t>
            </a:r>
          </a:p>
        </p:txBody>
      </p:sp>
      <p:sp>
        <p:nvSpPr>
          <p:cNvPr id="72" name="投影片編號版面配置區 5"/>
          <p:cNvSpPr>
            <a:spLocks noGrp="1"/>
          </p:cNvSpPr>
          <p:nvPr>
            <p:ph type="sldNum" sz="quarter" idx="12"/>
          </p:nvPr>
        </p:nvSpPr>
        <p:spPr/>
        <p:txBody>
          <a:bodyPr/>
          <a:lstStyle/>
          <a:p>
            <a:pPr>
              <a:defRPr/>
            </a:pPr>
            <a:fld id="{1B700F6C-6B44-4AA4-AB94-F7788C9F8B11}" type="slidenum">
              <a:rPr lang="en-US" altLang="zh-TW"/>
              <a:pPr>
                <a:defRPr/>
              </a:pPr>
              <a:t>25</a:t>
            </a:fld>
            <a:endParaRPr lang="en-US" altLang="zh-TW"/>
          </a:p>
        </p:txBody>
      </p:sp>
      <p:sp>
        <p:nvSpPr>
          <p:cNvPr id="438275" name="Rectangle 2"/>
          <p:cNvSpPr>
            <a:spLocks noChangeArrowheads="1"/>
          </p:cNvSpPr>
          <p:nvPr/>
        </p:nvSpPr>
        <p:spPr bwMode="auto">
          <a:xfrm>
            <a:off x="914400" y="990600"/>
            <a:ext cx="8001000" cy="5181600"/>
          </a:xfrm>
          <a:prstGeom prst="rect">
            <a:avLst/>
          </a:prstGeom>
          <a:solidFill>
            <a:srgbClr val="339966"/>
          </a:solidFill>
          <a:ln w="9525">
            <a:noFill/>
            <a:miter lim="800000"/>
            <a:headEnd/>
            <a:tailEnd/>
          </a:ln>
        </p:spPr>
        <p:txBody>
          <a:bodyPr wrap="none" anchor="ctr"/>
          <a:lstStyle/>
          <a:p>
            <a:endParaRPr lang="zh-TW" altLang="en-US"/>
          </a:p>
        </p:txBody>
      </p:sp>
      <p:sp>
        <p:nvSpPr>
          <p:cNvPr id="438278" name="AutoShape 5"/>
          <p:cNvSpPr>
            <a:spLocks noChangeArrowheads="1"/>
          </p:cNvSpPr>
          <p:nvPr/>
        </p:nvSpPr>
        <p:spPr bwMode="auto">
          <a:xfrm>
            <a:off x="2438400" y="2057400"/>
            <a:ext cx="1143000" cy="1066800"/>
          </a:xfrm>
          <a:prstGeom prst="cube">
            <a:avLst>
              <a:gd name="adj" fmla="val 25000"/>
            </a:avLst>
          </a:prstGeom>
          <a:solidFill>
            <a:srgbClr val="FFCCFF"/>
          </a:solidFill>
          <a:ln w="9525">
            <a:noFill/>
            <a:miter lim="800000"/>
            <a:headEnd/>
            <a:tailEnd/>
          </a:ln>
        </p:spPr>
        <p:txBody>
          <a:bodyPr wrap="none" anchor="ctr"/>
          <a:lstStyle/>
          <a:p>
            <a:endParaRPr lang="zh-TW" altLang="en-US"/>
          </a:p>
        </p:txBody>
      </p:sp>
      <p:grpSp>
        <p:nvGrpSpPr>
          <p:cNvPr id="2" name="Group 6"/>
          <p:cNvGrpSpPr>
            <a:grpSpLocks/>
          </p:cNvGrpSpPr>
          <p:nvPr/>
        </p:nvGrpSpPr>
        <p:grpSpPr bwMode="auto">
          <a:xfrm>
            <a:off x="838200" y="1066800"/>
            <a:ext cx="3646488" cy="2727325"/>
            <a:chOff x="-45" y="45"/>
            <a:chExt cx="2259" cy="1765"/>
          </a:xfrm>
        </p:grpSpPr>
        <p:sp>
          <p:nvSpPr>
            <p:cNvPr id="438298" name="Text Box 7"/>
            <p:cNvSpPr txBox="1">
              <a:spLocks noChangeArrowheads="1"/>
            </p:cNvSpPr>
            <p:nvPr/>
          </p:nvSpPr>
          <p:spPr bwMode="auto">
            <a:xfrm>
              <a:off x="-45" y="384"/>
              <a:ext cx="284" cy="939"/>
            </a:xfrm>
            <a:prstGeom prst="rect">
              <a:avLst/>
            </a:prstGeom>
            <a:noFill/>
            <a:ln w="9525">
              <a:noFill/>
              <a:miter lim="800000"/>
              <a:headEnd/>
              <a:tailEnd/>
            </a:ln>
          </p:spPr>
          <p:txBody>
            <a:bodyPr vert="eaVert">
              <a:spAutoFit/>
            </a:bodyPr>
            <a:lstStyle/>
            <a:p>
              <a:pPr algn="ctr"/>
              <a:r>
                <a:rPr kumimoji="0" lang="zh-TW" altLang="en-US" b="1">
                  <a:latin typeface="Times New Roman" pitchFamily="18" charset="0"/>
                  <a:ea typeface="標楷體" pitchFamily="65" charset="-120"/>
                </a:rPr>
                <a:t>處理問題</a:t>
              </a:r>
              <a:endParaRPr kumimoji="0" lang="zh-TW" altLang="en-US" sz="1600" b="1">
                <a:latin typeface="Times New Roman" pitchFamily="18" charset="0"/>
                <a:ea typeface="標楷體" pitchFamily="65" charset="-120"/>
              </a:endParaRPr>
            </a:p>
          </p:txBody>
        </p:sp>
        <p:grpSp>
          <p:nvGrpSpPr>
            <p:cNvPr id="3" name="Group 8"/>
            <p:cNvGrpSpPr>
              <a:grpSpLocks/>
            </p:cNvGrpSpPr>
            <p:nvPr/>
          </p:nvGrpSpPr>
          <p:grpSpPr bwMode="auto">
            <a:xfrm>
              <a:off x="96" y="45"/>
              <a:ext cx="2118" cy="1765"/>
              <a:chOff x="96" y="45"/>
              <a:chExt cx="2118" cy="1765"/>
            </a:xfrm>
          </p:grpSpPr>
          <p:sp>
            <p:nvSpPr>
              <p:cNvPr id="438300" name="Text Box 9"/>
              <p:cNvSpPr txBox="1">
                <a:spLocks noChangeArrowheads="1"/>
              </p:cNvSpPr>
              <p:nvPr/>
            </p:nvSpPr>
            <p:spPr bwMode="auto">
              <a:xfrm>
                <a:off x="1793" y="848"/>
                <a:ext cx="421" cy="376"/>
              </a:xfrm>
              <a:prstGeom prst="rect">
                <a:avLst/>
              </a:prstGeom>
              <a:noFill/>
              <a:ln w="9525">
                <a:noFill/>
                <a:miter lim="800000"/>
                <a:headEnd/>
                <a:tailEnd/>
              </a:ln>
            </p:spPr>
            <p:txBody>
              <a:bodyPr>
                <a:spAutoFit/>
              </a:bodyPr>
              <a:lstStyle/>
              <a:p>
                <a:pPr algn="ctr"/>
                <a:r>
                  <a:rPr kumimoji="0" lang="zh-TW" altLang="en-US" sz="1600" b="1">
                    <a:solidFill>
                      <a:schemeClr val="hlink"/>
                    </a:solidFill>
                    <a:latin typeface="Times New Roman" pitchFamily="18" charset="0"/>
                    <a:ea typeface="標楷體" pitchFamily="65" charset="-120"/>
                  </a:rPr>
                  <a:t>策略層次</a:t>
                </a:r>
              </a:p>
            </p:txBody>
          </p:sp>
          <p:grpSp>
            <p:nvGrpSpPr>
              <p:cNvPr id="4" name="Group 10"/>
              <p:cNvGrpSpPr>
                <a:grpSpLocks/>
              </p:cNvGrpSpPr>
              <p:nvPr/>
            </p:nvGrpSpPr>
            <p:grpSpPr bwMode="auto">
              <a:xfrm>
                <a:off x="446" y="351"/>
                <a:ext cx="996" cy="1023"/>
                <a:chOff x="1008" y="1296"/>
                <a:chExt cx="2448" cy="2160"/>
              </a:xfrm>
            </p:grpSpPr>
            <p:sp>
              <p:nvSpPr>
                <p:cNvPr id="438341" name="Rectangle 11"/>
                <p:cNvSpPr>
                  <a:spLocks noChangeArrowheads="1"/>
                </p:cNvSpPr>
                <p:nvPr/>
              </p:nvSpPr>
              <p:spPr bwMode="auto">
                <a:xfrm>
                  <a:off x="1008" y="1296"/>
                  <a:ext cx="2448" cy="2160"/>
                </a:xfrm>
                <a:prstGeom prst="rect">
                  <a:avLst/>
                </a:prstGeom>
                <a:noFill/>
                <a:ln w="9525">
                  <a:solidFill>
                    <a:srgbClr val="FFFFFF"/>
                  </a:solidFill>
                  <a:miter lim="800000"/>
                  <a:headEnd/>
                  <a:tailEnd/>
                </a:ln>
              </p:spPr>
              <p:txBody>
                <a:bodyPr wrap="none" anchor="ctr"/>
                <a:lstStyle/>
                <a:p>
                  <a:endParaRPr lang="zh-TW" altLang="en-US"/>
                </a:p>
              </p:txBody>
            </p:sp>
            <p:sp>
              <p:nvSpPr>
                <p:cNvPr id="438342" name="Line 12"/>
                <p:cNvSpPr>
                  <a:spLocks noChangeShapeType="1"/>
                </p:cNvSpPr>
                <p:nvPr/>
              </p:nvSpPr>
              <p:spPr bwMode="auto">
                <a:xfrm>
                  <a:off x="1008" y="2400"/>
                  <a:ext cx="2448" cy="0"/>
                </a:xfrm>
                <a:prstGeom prst="line">
                  <a:avLst/>
                </a:prstGeom>
                <a:noFill/>
                <a:ln w="9525">
                  <a:solidFill>
                    <a:srgbClr val="FFFFFF"/>
                  </a:solidFill>
                  <a:round/>
                  <a:headEnd/>
                  <a:tailEnd/>
                </a:ln>
              </p:spPr>
              <p:txBody>
                <a:bodyPr/>
                <a:lstStyle/>
                <a:p>
                  <a:endParaRPr lang="zh-TW" altLang="en-US"/>
                </a:p>
              </p:txBody>
            </p:sp>
            <p:sp>
              <p:nvSpPr>
                <p:cNvPr id="438343" name="Line 13"/>
                <p:cNvSpPr>
                  <a:spLocks noChangeShapeType="1"/>
                </p:cNvSpPr>
                <p:nvPr/>
              </p:nvSpPr>
              <p:spPr bwMode="auto">
                <a:xfrm>
                  <a:off x="2256" y="1296"/>
                  <a:ext cx="0" cy="2160"/>
                </a:xfrm>
                <a:prstGeom prst="line">
                  <a:avLst/>
                </a:prstGeom>
                <a:noFill/>
                <a:ln w="9525">
                  <a:solidFill>
                    <a:srgbClr val="FFFFFF"/>
                  </a:solidFill>
                  <a:round/>
                  <a:headEnd/>
                  <a:tailEnd/>
                </a:ln>
              </p:spPr>
              <p:txBody>
                <a:bodyPr/>
                <a:lstStyle/>
                <a:p>
                  <a:endParaRPr lang="zh-TW" altLang="en-US"/>
                </a:p>
              </p:txBody>
            </p:sp>
          </p:grpSp>
          <p:sp>
            <p:nvSpPr>
              <p:cNvPr id="438302" name="Line 14"/>
              <p:cNvSpPr>
                <a:spLocks noChangeShapeType="1"/>
              </p:cNvSpPr>
              <p:nvPr/>
            </p:nvSpPr>
            <p:spPr bwMode="auto">
              <a:xfrm flipV="1">
                <a:off x="1442" y="56"/>
                <a:ext cx="351" cy="295"/>
              </a:xfrm>
              <a:prstGeom prst="line">
                <a:avLst/>
              </a:prstGeom>
              <a:noFill/>
              <a:ln w="9525">
                <a:solidFill>
                  <a:srgbClr val="FFFFFF"/>
                </a:solidFill>
                <a:round/>
                <a:headEnd/>
                <a:tailEnd/>
              </a:ln>
            </p:spPr>
            <p:txBody>
              <a:bodyPr/>
              <a:lstStyle/>
              <a:p>
                <a:endParaRPr lang="zh-TW" altLang="en-US"/>
              </a:p>
            </p:txBody>
          </p:sp>
          <p:sp>
            <p:nvSpPr>
              <p:cNvPr id="438303" name="Line 15"/>
              <p:cNvSpPr>
                <a:spLocks noChangeShapeType="1"/>
              </p:cNvSpPr>
              <p:nvPr/>
            </p:nvSpPr>
            <p:spPr bwMode="auto">
              <a:xfrm flipV="1">
                <a:off x="1442" y="1078"/>
                <a:ext cx="351" cy="296"/>
              </a:xfrm>
              <a:prstGeom prst="line">
                <a:avLst/>
              </a:prstGeom>
              <a:noFill/>
              <a:ln w="9525">
                <a:solidFill>
                  <a:srgbClr val="FFFFFF"/>
                </a:solidFill>
                <a:round/>
                <a:headEnd/>
                <a:tailEnd/>
              </a:ln>
            </p:spPr>
            <p:txBody>
              <a:bodyPr/>
              <a:lstStyle/>
              <a:p>
                <a:endParaRPr lang="zh-TW" altLang="en-US"/>
              </a:p>
            </p:txBody>
          </p:sp>
          <p:sp>
            <p:nvSpPr>
              <p:cNvPr id="438304" name="Line 16"/>
              <p:cNvSpPr>
                <a:spLocks noChangeShapeType="1"/>
              </p:cNvSpPr>
              <p:nvPr/>
            </p:nvSpPr>
            <p:spPr bwMode="auto">
              <a:xfrm flipV="1">
                <a:off x="446" y="56"/>
                <a:ext cx="351" cy="295"/>
              </a:xfrm>
              <a:prstGeom prst="line">
                <a:avLst/>
              </a:prstGeom>
              <a:noFill/>
              <a:ln w="9525">
                <a:solidFill>
                  <a:srgbClr val="FFFFFF"/>
                </a:solidFill>
                <a:round/>
                <a:headEnd/>
                <a:tailEnd/>
              </a:ln>
            </p:spPr>
            <p:txBody>
              <a:bodyPr/>
              <a:lstStyle/>
              <a:p>
                <a:endParaRPr lang="zh-TW" altLang="en-US"/>
              </a:p>
            </p:txBody>
          </p:sp>
          <p:sp>
            <p:nvSpPr>
              <p:cNvPr id="438305" name="Line 17"/>
              <p:cNvSpPr>
                <a:spLocks noChangeShapeType="1"/>
              </p:cNvSpPr>
              <p:nvPr/>
            </p:nvSpPr>
            <p:spPr bwMode="auto">
              <a:xfrm>
                <a:off x="1793" y="56"/>
                <a:ext cx="0" cy="1022"/>
              </a:xfrm>
              <a:prstGeom prst="line">
                <a:avLst/>
              </a:prstGeom>
              <a:noFill/>
              <a:ln w="9525">
                <a:solidFill>
                  <a:srgbClr val="FFFFFF"/>
                </a:solidFill>
                <a:round/>
                <a:headEnd/>
                <a:tailEnd/>
              </a:ln>
            </p:spPr>
            <p:txBody>
              <a:bodyPr/>
              <a:lstStyle/>
              <a:p>
                <a:endParaRPr lang="zh-TW" altLang="en-US"/>
              </a:p>
            </p:txBody>
          </p:sp>
          <p:sp>
            <p:nvSpPr>
              <p:cNvPr id="438306" name="Line 18"/>
              <p:cNvSpPr>
                <a:spLocks noChangeShapeType="1"/>
              </p:cNvSpPr>
              <p:nvPr/>
            </p:nvSpPr>
            <p:spPr bwMode="auto">
              <a:xfrm>
                <a:off x="797" y="56"/>
                <a:ext cx="996" cy="0"/>
              </a:xfrm>
              <a:prstGeom prst="line">
                <a:avLst/>
              </a:prstGeom>
              <a:noFill/>
              <a:ln w="9525">
                <a:solidFill>
                  <a:srgbClr val="FFFFFF"/>
                </a:solidFill>
                <a:round/>
                <a:headEnd/>
                <a:tailEnd/>
              </a:ln>
            </p:spPr>
            <p:txBody>
              <a:bodyPr/>
              <a:lstStyle/>
              <a:p>
                <a:endParaRPr lang="zh-TW" altLang="en-US"/>
              </a:p>
            </p:txBody>
          </p:sp>
          <p:sp>
            <p:nvSpPr>
              <p:cNvPr id="438307" name="Line 19"/>
              <p:cNvSpPr>
                <a:spLocks noChangeShapeType="1"/>
              </p:cNvSpPr>
              <p:nvPr/>
            </p:nvSpPr>
            <p:spPr bwMode="auto">
              <a:xfrm flipV="1">
                <a:off x="954" y="56"/>
                <a:ext cx="351" cy="295"/>
              </a:xfrm>
              <a:prstGeom prst="line">
                <a:avLst/>
              </a:prstGeom>
              <a:noFill/>
              <a:ln w="9525">
                <a:solidFill>
                  <a:srgbClr val="FFFFFF"/>
                </a:solidFill>
                <a:round/>
                <a:headEnd/>
                <a:tailEnd/>
              </a:ln>
            </p:spPr>
            <p:txBody>
              <a:bodyPr/>
              <a:lstStyle/>
              <a:p>
                <a:endParaRPr lang="zh-TW" altLang="en-US"/>
              </a:p>
            </p:txBody>
          </p:sp>
          <p:sp>
            <p:nvSpPr>
              <p:cNvPr id="438308" name="Line 20"/>
              <p:cNvSpPr>
                <a:spLocks noChangeShapeType="1"/>
              </p:cNvSpPr>
              <p:nvPr/>
            </p:nvSpPr>
            <p:spPr bwMode="auto">
              <a:xfrm flipV="1">
                <a:off x="1442" y="578"/>
                <a:ext cx="351" cy="296"/>
              </a:xfrm>
              <a:prstGeom prst="line">
                <a:avLst/>
              </a:prstGeom>
              <a:noFill/>
              <a:ln w="9525">
                <a:solidFill>
                  <a:srgbClr val="FFFFFF"/>
                </a:solidFill>
                <a:round/>
                <a:headEnd/>
                <a:tailEnd/>
              </a:ln>
            </p:spPr>
            <p:txBody>
              <a:bodyPr/>
              <a:lstStyle/>
              <a:p>
                <a:endParaRPr lang="zh-TW" altLang="en-US"/>
              </a:p>
            </p:txBody>
          </p:sp>
          <p:sp>
            <p:nvSpPr>
              <p:cNvPr id="438309" name="Line 21"/>
              <p:cNvSpPr>
                <a:spLocks noChangeShapeType="1"/>
              </p:cNvSpPr>
              <p:nvPr/>
            </p:nvSpPr>
            <p:spPr bwMode="auto">
              <a:xfrm>
                <a:off x="1285" y="56"/>
                <a:ext cx="0" cy="1022"/>
              </a:xfrm>
              <a:prstGeom prst="line">
                <a:avLst/>
              </a:prstGeom>
              <a:noFill/>
              <a:ln w="9525">
                <a:solidFill>
                  <a:srgbClr val="FFFFFF"/>
                </a:solidFill>
                <a:prstDash val="dash"/>
                <a:round/>
                <a:headEnd/>
                <a:tailEnd/>
              </a:ln>
            </p:spPr>
            <p:txBody>
              <a:bodyPr/>
              <a:lstStyle/>
              <a:p>
                <a:endParaRPr lang="zh-TW" altLang="en-US"/>
              </a:p>
            </p:txBody>
          </p:sp>
          <p:sp>
            <p:nvSpPr>
              <p:cNvPr id="438310" name="Line 22"/>
              <p:cNvSpPr>
                <a:spLocks noChangeShapeType="1"/>
              </p:cNvSpPr>
              <p:nvPr/>
            </p:nvSpPr>
            <p:spPr bwMode="auto">
              <a:xfrm>
                <a:off x="797" y="56"/>
                <a:ext cx="0" cy="1022"/>
              </a:xfrm>
              <a:prstGeom prst="line">
                <a:avLst/>
              </a:prstGeom>
              <a:noFill/>
              <a:ln w="9525">
                <a:solidFill>
                  <a:srgbClr val="FFFFFF"/>
                </a:solidFill>
                <a:prstDash val="dash"/>
                <a:round/>
                <a:headEnd/>
                <a:tailEnd/>
              </a:ln>
            </p:spPr>
            <p:txBody>
              <a:bodyPr/>
              <a:lstStyle/>
              <a:p>
                <a:endParaRPr lang="zh-TW" altLang="en-US"/>
              </a:p>
            </p:txBody>
          </p:sp>
          <p:sp>
            <p:nvSpPr>
              <p:cNvPr id="438311" name="Line 23"/>
              <p:cNvSpPr>
                <a:spLocks noChangeShapeType="1"/>
              </p:cNvSpPr>
              <p:nvPr/>
            </p:nvSpPr>
            <p:spPr bwMode="auto">
              <a:xfrm flipV="1">
                <a:off x="465" y="1078"/>
                <a:ext cx="352" cy="296"/>
              </a:xfrm>
              <a:prstGeom prst="line">
                <a:avLst/>
              </a:prstGeom>
              <a:noFill/>
              <a:ln w="9525">
                <a:solidFill>
                  <a:srgbClr val="FFFFFF"/>
                </a:solidFill>
                <a:prstDash val="dash"/>
                <a:round/>
                <a:headEnd/>
                <a:tailEnd/>
              </a:ln>
            </p:spPr>
            <p:txBody>
              <a:bodyPr/>
              <a:lstStyle/>
              <a:p>
                <a:endParaRPr lang="zh-TW" altLang="en-US"/>
              </a:p>
            </p:txBody>
          </p:sp>
          <p:sp>
            <p:nvSpPr>
              <p:cNvPr id="438312" name="Line 24"/>
              <p:cNvSpPr>
                <a:spLocks noChangeShapeType="1"/>
              </p:cNvSpPr>
              <p:nvPr/>
            </p:nvSpPr>
            <p:spPr bwMode="auto">
              <a:xfrm>
                <a:off x="797" y="1078"/>
                <a:ext cx="996" cy="0"/>
              </a:xfrm>
              <a:prstGeom prst="line">
                <a:avLst/>
              </a:prstGeom>
              <a:noFill/>
              <a:ln w="9525">
                <a:solidFill>
                  <a:srgbClr val="FFFFFF"/>
                </a:solidFill>
                <a:prstDash val="dash"/>
                <a:round/>
                <a:headEnd/>
                <a:tailEnd/>
              </a:ln>
            </p:spPr>
            <p:txBody>
              <a:bodyPr/>
              <a:lstStyle/>
              <a:p>
                <a:endParaRPr lang="zh-TW" altLang="en-US"/>
              </a:p>
            </p:txBody>
          </p:sp>
          <p:sp>
            <p:nvSpPr>
              <p:cNvPr id="438313" name="Text Box 25"/>
              <p:cNvSpPr txBox="1">
                <a:spLocks noChangeArrowheads="1"/>
              </p:cNvSpPr>
              <p:nvPr/>
            </p:nvSpPr>
            <p:spPr bwMode="auto">
              <a:xfrm>
                <a:off x="1528" y="1332"/>
                <a:ext cx="381" cy="376"/>
              </a:xfrm>
              <a:prstGeom prst="rect">
                <a:avLst/>
              </a:prstGeom>
              <a:noFill/>
              <a:ln w="9525">
                <a:noFill/>
                <a:miter lim="800000"/>
                <a:headEnd/>
                <a:tailEnd/>
              </a:ln>
            </p:spPr>
            <p:txBody>
              <a:bodyPr>
                <a:spAutoFit/>
              </a:bodyPr>
              <a:lstStyle/>
              <a:p>
                <a:pPr algn="ctr"/>
                <a:r>
                  <a:rPr kumimoji="0" lang="zh-TW" altLang="en-US" sz="1600" b="1">
                    <a:solidFill>
                      <a:srgbClr val="00FF00"/>
                    </a:solidFill>
                    <a:latin typeface="Times New Roman" pitchFamily="18" charset="0"/>
                    <a:ea typeface="標楷體" pitchFamily="65" charset="-120"/>
                  </a:rPr>
                  <a:t>作業層次</a:t>
                </a:r>
              </a:p>
            </p:txBody>
          </p:sp>
          <p:sp>
            <p:nvSpPr>
              <p:cNvPr id="438314" name="Line 26"/>
              <p:cNvSpPr>
                <a:spLocks noChangeShapeType="1"/>
              </p:cNvSpPr>
              <p:nvPr/>
            </p:nvSpPr>
            <p:spPr bwMode="auto">
              <a:xfrm>
                <a:off x="641" y="192"/>
                <a:ext cx="996" cy="0"/>
              </a:xfrm>
              <a:prstGeom prst="line">
                <a:avLst/>
              </a:prstGeom>
              <a:noFill/>
              <a:ln w="9525">
                <a:solidFill>
                  <a:srgbClr val="FFFFFF"/>
                </a:solidFill>
                <a:round/>
                <a:headEnd/>
                <a:tailEnd/>
              </a:ln>
            </p:spPr>
            <p:txBody>
              <a:bodyPr/>
              <a:lstStyle/>
              <a:p>
                <a:endParaRPr lang="zh-TW" altLang="en-US"/>
              </a:p>
            </p:txBody>
          </p:sp>
          <p:sp>
            <p:nvSpPr>
              <p:cNvPr id="438315" name="Line 27"/>
              <p:cNvSpPr>
                <a:spLocks noChangeShapeType="1"/>
              </p:cNvSpPr>
              <p:nvPr/>
            </p:nvSpPr>
            <p:spPr bwMode="auto">
              <a:xfrm>
                <a:off x="1637" y="192"/>
                <a:ext cx="0" cy="1023"/>
              </a:xfrm>
              <a:prstGeom prst="line">
                <a:avLst/>
              </a:prstGeom>
              <a:noFill/>
              <a:ln w="9525">
                <a:solidFill>
                  <a:srgbClr val="FFFFFF"/>
                </a:solidFill>
                <a:round/>
                <a:headEnd/>
                <a:tailEnd/>
              </a:ln>
            </p:spPr>
            <p:txBody>
              <a:bodyPr/>
              <a:lstStyle/>
              <a:p>
                <a:endParaRPr lang="zh-TW" altLang="en-US"/>
              </a:p>
            </p:txBody>
          </p:sp>
          <p:sp>
            <p:nvSpPr>
              <p:cNvPr id="438316" name="Line 28"/>
              <p:cNvSpPr>
                <a:spLocks noChangeShapeType="1"/>
              </p:cNvSpPr>
              <p:nvPr/>
            </p:nvSpPr>
            <p:spPr bwMode="auto">
              <a:xfrm flipV="1">
                <a:off x="954" y="1078"/>
                <a:ext cx="351" cy="296"/>
              </a:xfrm>
              <a:prstGeom prst="line">
                <a:avLst/>
              </a:prstGeom>
              <a:noFill/>
              <a:ln w="9525">
                <a:solidFill>
                  <a:srgbClr val="FFFFFF"/>
                </a:solidFill>
                <a:prstDash val="dash"/>
                <a:round/>
                <a:headEnd/>
                <a:tailEnd/>
              </a:ln>
            </p:spPr>
            <p:txBody>
              <a:bodyPr/>
              <a:lstStyle/>
              <a:p>
                <a:endParaRPr lang="zh-TW" altLang="en-US"/>
              </a:p>
            </p:txBody>
          </p:sp>
          <p:sp>
            <p:nvSpPr>
              <p:cNvPr id="438317" name="Line 29"/>
              <p:cNvSpPr>
                <a:spLocks noChangeShapeType="1"/>
              </p:cNvSpPr>
              <p:nvPr/>
            </p:nvSpPr>
            <p:spPr bwMode="auto">
              <a:xfrm>
                <a:off x="641" y="1215"/>
                <a:ext cx="996" cy="0"/>
              </a:xfrm>
              <a:prstGeom prst="line">
                <a:avLst/>
              </a:prstGeom>
              <a:noFill/>
              <a:ln w="9525">
                <a:solidFill>
                  <a:srgbClr val="FFFFFF"/>
                </a:solidFill>
                <a:prstDash val="dash"/>
                <a:round/>
                <a:headEnd/>
                <a:tailEnd/>
              </a:ln>
            </p:spPr>
            <p:txBody>
              <a:bodyPr/>
              <a:lstStyle/>
              <a:p>
                <a:endParaRPr lang="zh-TW" altLang="en-US"/>
              </a:p>
            </p:txBody>
          </p:sp>
          <p:sp>
            <p:nvSpPr>
              <p:cNvPr id="438318" name="Line 30"/>
              <p:cNvSpPr>
                <a:spLocks noChangeShapeType="1"/>
              </p:cNvSpPr>
              <p:nvPr/>
            </p:nvSpPr>
            <p:spPr bwMode="auto">
              <a:xfrm>
                <a:off x="641" y="215"/>
                <a:ext cx="0" cy="1022"/>
              </a:xfrm>
              <a:prstGeom prst="line">
                <a:avLst/>
              </a:prstGeom>
              <a:noFill/>
              <a:ln w="9525">
                <a:solidFill>
                  <a:srgbClr val="FFFFFF"/>
                </a:solidFill>
                <a:prstDash val="dash"/>
                <a:round/>
                <a:headEnd/>
                <a:tailEnd/>
              </a:ln>
            </p:spPr>
            <p:txBody>
              <a:bodyPr/>
              <a:lstStyle/>
              <a:p>
                <a:endParaRPr lang="zh-TW" altLang="en-US"/>
              </a:p>
            </p:txBody>
          </p:sp>
          <p:sp>
            <p:nvSpPr>
              <p:cNvPr id="438319" name="Line 31"/>
              <p:cNvSpPr>
                <a:spLocks noChangeShapeType="1"/>
              </p:cNvSpPr>
              <p:nvPr/>
            </p:nvSpPr>
            <p:spPr bwMode="auto">
              <a:xfrm flipV="1">
                <a:off x="446" y="578"/>
                <a:ext cx="351" cy="296"/>
              </a:xfrm>
              <a:prstGeom prst="line">
                <a:avLst/>
              </a:prstGeom>
              <a:noFill/>
              <a:ln w="9525">
                <a:solidFill>
                  <a:srgbClr val="FFFFFF"/>
                </a:solidFill>
                <a:prstDash val="dash"/>
                <a:round/>
                <a:headEnd/>
                <a:tailEnd/>
              </a:ln>
            </p:spPr>
            <p:txBody>
              <a:bodyPr/>
              <a:lstStyle/>
              <a:p>
                <a:endParaRPr lang="zh-TW" altLang="en-US"/>
              </a:p>
            </p:txBody>
          </p:sp>
          <p:sp>
            <p:nvSpPr>
              <p:cNvPr id="438320" name="Line 32"/>
              <p:cNvSpPr>
                <a:spLocks noChangeShapeType="1"/>
              </p:cNvSpPr>
              <p:nvPr/>
            </p:nvSpPr>
            <p:spPr bwMode="auto">
              <a:xfrm>
                <a:off x="797" y="578"/>
                <a:ext cx="996" cy="0"/>
              </a:xfrm>
              <a:prstGeom prst="line">
                <a:avLst/>
              </a:prstGeom>
              <a:noFill/>
              <a:ln w="9525">
                <a:solidFill>
                  <a:srgbClr val="FFFFFF"/>
                </a:solidFill>
                <a:prstDash val="dash"/>
                <a:round/>
                <a:headEnd/>
                <a:tailEnd/>
              </a:ln>
            </p:spPr>
            <p:txBody>
              <a:bodyPr/>
              <a:lstStyle/>
              <a:p>
                <a:endParaRPr lang="zh-TW" altLang="en-US"/>
              </a:p>
            </p:txBody>
          </p:sp>
          <p:sp>
            <p:nvSpPr>
              <p:cNvPr id="438321" name="Line 33"/>
              <p:cNvSpPr>
                <a:spLocks noChangeShapeType="1"/>
              </p:cNvSpPr>
              <p:nvPr/>
            </p:nvSpPr>
            <p:spPr bwMode="auto">
              <a:xfrm flipV="1">
                <a:off x="954" y="578"/>
                <a:ext cx="351" cy="296"/>
              </a:xfrm>
              <a:prstGeom prst="line">
                <a:avLst/>
              </a:prstGeom>
              <a:noFill/>
              <a:ln w="9525">
                <a:solidFill>
                  <a:srgbClr val="FFFFFF"/>
                </a:solidFill>
                <a:prstDash val="dash"/>
                <a:round/>
                <a:headEnd/>
                <a:tailEnd/>
              </a:ln>
            </p:spPr>
            <p:txBody>
              <a:bodyPr/>
              <a:lstStyle/>
              <a:p>
                <a:endParaRPr lang="zh-TW" altLang="en-US"/>
              </a:p>
            </p:txBody>
          </p:sp>
          <p:sp>
            <p:nvSpPr>
              <p:cNvPr id="438322" name="Line 34"/>
              <p:cNvSpPr>
                <a:spLocks noChangeShapeType="1"/>
              </p:cNvSpPr>
              <p:nvPr/>
            </p:nvSpPr>
            <p:spPr bwMode="auto">
              <a:xfrm>
                <a:off x="641" y="715"/>
                <a:ext cx="996" cy="0"/>
              </a:xfrm>
              <a:prstGeom prst="line">
                <a:avLst/>
              </a:prstGeom>
              <a:noFill/>
              <a:ln w="9525">
                <a:solidFill>
                  <a:srgbClr val="FFFFFF"/>
                </a:solidFill>
                <a:prstDash val="dash"/>
                <a:round/>
                <a:headEnd/>
                <a:tailEnd/>
              </a:ln>
            </p:spPr>
            <p:txBody>
              <a:bodyPr/>
              <a:lstStyle/>
              <a:p>
                <a:endParaRPr lang="zh-TW" altLang="en-US"/>
              </a:p>
            </p:txBody>
          </p:sp>
          <p:sp>
            <p:nvSpPr>
              <p:cNvPr id="438323" name="Line 35"/>
              <p:cNvSpPr>
                <a:spLocks noChangeShapeType="1"/>
              </p:cNvSpPr>
              <p:nvPr/>
            </p:nvSpPr>
            <p:spPr bwMode="auto">
              <a:xfrm>
                <a:off x="1129" y="192"/>
                <a:ext cx="0" cy="1023"/>
              </a:xfrm>
              <a:prstGeom prst="line">
                <a:avLst/>
              </a:prstGeom>
              <a:noFill/>
              <a:ln w="9525">
                <a:solidFill>
                  <a:srgbClr val="FFFFFF"/>
                </a:solidFill>
                <a:prstDash val="dash"/>
                <a:round/>
                <a:headEnd/>
                <a:tailEnd/>
              </a:ln>
            </p:spPr>
            <p:txBody>
              <a:bodyPr/>
              <a:lstStyle/>
              <a:p>
                <a:endParaRPr lang="zh-TW" altLang="en-US"/>
              </a:p>
            </p:txBody>
          </p:sp>
          <p:sp>
            <p:nvSpPr>
              <p:cNvPr id="438324" name="Text Box 36"/>
              <p:cNvSpPr txBox="1">
                <a:spLocks noChangeArrowheads="1"/>
              </p:cNvSpPr>
              <p:nvPr/>
            </p:nvSpPr>
            <p:spPr bwMode="auto">
              <a:xfrm>
                <a:off x="1793" y="1238"/>
                <a:ext cx="112" cy="218"/>
              </a:xfrm>
              <a:prstGeom prst="rect">
                <a:avLst/>
              </a:prstGeom>
              <a:noFill/>
              <a:ln w="9525">
                <a:noFill/>
                <a:miter lim="800000"/>
                <a:headEnd/>
                <a:tailEnd/>
              </a:ln>
            </p:spPr>
            <p:txBody>
              <a:bodyPr wrap="none">
                <a:spAutoFit/>
              </a:bodyPr>
              <a:lstStyle/>
              <a:p>
                <a:pPr algn="ctr"/>
                <a:endParaRPr kumimoji="0" lang="zh-TW" altLang="zh-TW" sz="1600">
                  <a:latin typeface="Times New Roman" pitchFamily="18" charset="0"/>
                  <a:ea typeface="標楷體" pitchFamily="65" charset="-120"/>
                </a:endParaRPr>
              </a:p>
            </p:txBody>
          </p:sp>
          <p:sp>
            <p:nvSpPr>
              <p:cNvPr id="438325" name="Text Box 37"/>
              <p:cNvSpPr txBox="1">
                <a:spLocks noChangeArrowheads="1"/>
              </p:cNvSpPr>
              <p:nvPr/>
            </p:nvSpPr>
            <p:spPr bwMode="auto">
              <a:xfrm>
                <a:off x="1371" y="45"/>
                <a:ext cx="177" cy="218"/>
              </a:xfrm>
              <a:prstGeom prst="rect">
                <a:avLst/>
              </a:prstGeom>
              <a:noFill/>
              <a:ln w="9525">
                <a:noFill/>
                <a:miter lim="800000"/>
                <a:headEnd/>
                <a:tailEnd/>
              </a:ln>
            </p:spPr>
            <p:txBody>
              <a:bodyPr wrap="none">
                <a:spAutoFit/>
              </a:bodyPr>
              <a:lstStyle/>
              <a:p>
                <a:pPr algn="ctr"/>
                <a:r>
                  <a:rPr kumimoji="0" lang="en-US" altLang="zh-TW" sz="1600" b="1">
                    <a:solidFill>
                      <a:schemeClr val="hlink"/>
                    </a:solidFill>
                    <a:latin typeface="Times New Roman" pitchFamily="18" charset="0"/>
                    <a:ea typeface="標楷體" pitchFamily="65" charset="-120"/>
                  </a:rPr>
                  <a:t>1</a:t>
                </a:r>
              </a:p>
            </p:txBody>
          </p:sp>
          <p:sp>
            <p:nvSpPr>
              <p:cNvPr id="438326" name="Text Box 38"/>
              <p:cNvSpPr txBox="1">
                <a:spLocks noChangeArrowheads="1"/>
              </p:cNvSpPr>
              <p:nvPr/>
            </p:nvSpPr>
            <p:spPr bwMode="auto">
              <a:xfrm>
                <a:off x="1198" y="193"/>
                <a:ext cx="177" cy="218"/>
              </a:xfrm>
              <a:prstGeom prst="rect">
                <a:avLst/>
              </a:prstGeom>
              <a:noFill/>
              <a:ln w="9525">
                <a:noFill/>
                <a:miter lim="800000"/>
                <a:headEnd/>
                <a:tailEnd/>
              </a:ln>
            </p:spPr>
            <p:txBody>
              <a:bodyPr wrap="none">
                <a:spAutoFit/>
              </a:bodyPr>
              <a:lstStyle/>
              <a:p>
                <a:pPr algn="ctr"/>
                <a:r>
                  <a:rPr kumimoji="0" lang="en-US" altLang="zh-TW" sz="1600" b="1">
                    <a:solidFill>
                      <a:srgbClr val="FF66CC"/>
                    </a:solidFill>
                    <a:latin typeface="Times New Roman" pitchFamily="18" charset="0"/>
                    <a:ea typeface="標楷體" pitchFamily="65" charset="-120"/>
                  </a:rPr>
                  <a:t>2</a:t>
                </a:r>
              </a:p>
            </p:txBody>
          </p:sp>
          <p:sp>
            <p:nvSpPr>
              <p:cNvPr id="438327" name="Text Box 39"/>
              <p:cNvSpPr txBox="1">
                <a:spLocks noChangeArrowheads="1"/>
              </p:cNvSpPr>
              <p:nvPr/>
            </p:nvSpPr>
            <p:spPr bwMode="auto">
              <a:xfrm>
                <a:off x="1317"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1"/>
                    </a:solidFill>
                    <a:latin typeface="Times New Roman" pitchFamily="18" charset="0"/>
                    <a:ea typeface="標楷體" pitchFamily="65" charset="-120"/>
                  </a:rPr>
                  <a:t>3</a:t>
                </a:r>
              </a:p>
            </p:txBody>
          </p:sp>
          <p:sp>
            <p:nvSpPr>
              <p:cNvPr id="438328" name="Text Box 40"/>
              <p:cNvSpPr txBox="1">
                <a:spLocks noChangeArrowheads="1"/>
              </p:cNvSpPr>
              <p:nvPr/>
            </p:nvSpPr>
            <p:spPr bwMode="auto">
              <a:xfrm>
                <a:off x="1135" y="1213"/>
                <a:ext cx="177" cy="218"/>
              </a:xfrm>
              <a:prstGeom prst="rect">
                <a:avLst/>
              </a:prstGeom>
              <a:noFill/>
              <a:ln w="9525">
                <a:noFill/>
                <a:miter lim="800000"/>
                <a:headEnd/>
                <a:tailEnd/>
              </a:ln>
            </p:spPr>
            <p:txBody>
              <a:bodyPr wrap="none">
                <a:spAutoFit/>
              </a:bodyPr>
              <a:lstStyle/>
              <a:p>
                <a:pPr algn="ctr"/>
                <a:r>
                  <a:rPr kumimoji="0" lang="en-US" altLang="zh-TW" sz="1600" b="1">
                    <a:latin typeface="Times New Roman" pitchFamily="18" charset="0"/>
                    <a:ea typeface="標楷體" pitchFamily="65" charset="-120"/>
                  </a:rPr>
                  <a:t>4</a:t>
                </a:r>
              </a:p>
            </p:txBody>
          </p:sp>
          <p:sp>
            <p:nvSpPr>
              <p:cNvPr id="438329" name="Text Box 41"/>
              <p:cNvSpPr txBox="1">
                <a:spLocks noChangeArrowheads="1"/>
              </p:cNvSpPr>
              <p:nvPr/>
            </p:nvSpPr>
            <p:spPr bwMode="auto">
              <a:xfrm>
                <a:off x="843" y="45"/>
                <a:ext cx="177" cy="218"/>
              </a:xfrm>
              <a:prstGeom prst="rect">
                <a:avLst/>
              </a:prstGeom>
              <a:noFill/>
              <a:ln w="9525">
                <a:noFill/>
                <a:miter lim="800000"/>
                <a:headEnd/>
                <a:tailEnd/>
              </a:ln>
            </p:spPr>
            <p:txBody>
              <a:bodyPr wrap="none">
                <a:spAutoFit/>
              </a:bodyPr>
              <a:lstStyle/>
              <a:p>
                <a:pPr algn="ctr"/>
                <a:r>
                  <a:rPr kumimoji="0" lang="en-US" altLang="zh-TW" sz="1600" b="1">
                    <a:solidFill>
                      <a:srgbClr val="6600FF"/>
                    </a:solidFill>
                    <a:latin typeface="Times New Roman" pitchFamily="18" charset="0"/>
                    <a:ea typeface="標楷體" pitchFamily="65" charset="-120"/>
                  </a:rPr>
                  <a:t>5</a:t>
                </a:r>
              </a:p>
            </p:txBody>
          </p:sp>
          <p:sp>
            <p:nvSpPr>
              <p:cNvPr id="438330" name="Text Box 42"/>
              <p:cNvSpPr txBox="1">
                <a:spLocks noChangeArrowheads="1"/>
              </p:cNvSpPr>
              <p:nvPr/>
            </p:nvSpPr>
            <p:spPr bwMode="auto">
              <a:xfrm>
                <a:off x="775" y="193"/>
                <a:ext cx="177" cy="218"/>
              </a:xfrm>
              <a:prstGeom prst="rect">
                <a:avLst/>
              </a:prstGeom>
              <a:noFill/>
              <a:ln w="9525">
                <a:noFill/>
                <a:miter lim="800000"/>
                <a:headEnd/>
                <a:tailEnd/>
              </a:ln>
            </p:spPr>
            <p:txBody>
              <a:bodyPr wrap="none">
                <a:spAutoFit/>
              </a:bodyPr>
              <a:lstStyle/>
              <a:p>
                <a:pPr algn="ctr"/>
                <a:r>
                  <a:rPr kumimoji="0" lang="en-US" altLang="zh-TW" sz="1600" b="1">
                    <a:solidFill>
                      <a:srgbClr val="009900"/>
                    </a:solidFill>
                    <a:latin typeface="Times New Roman" pitchFamily="18" charset="0"/>
                    <a:ea typeface="標楷體" pitchFamily="65" charset="-120"/>
                  </a:rPr>
                  <a:t>6</a:t>
                </a:r>
              </a:p>
            </p:txBody>
          </p:sp>
          <p:sp>
            <p:nvSpPr>
              <p:cNvPr id="438331" name="Text Box 43"/>
              <p:cNvSpPr txBox="1">
                <a:spLocks noChangeArrowheads="1"/>
              </p:cNvSpPr>
              <p:nvPr/>
            </p:nvSpPr>
            <p:spPr bwMode="auto">
              <a:xfrm>
                <a:off x="819"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2"/>
                    </a:solidFill>
                    <a:latin typeface="Times New Roman" pitchFamily="18" charset="0"/>
                    <a:ea typeface="標楷體" pitchFamily="65" charset="-120"/>
                  </a:rPr>
                  <a:t>7</a:t>
                </a:r>
              </a:p>
            </p:txBody>
          </p:sp>
          <p:sp>
            <p:nvSpPr>
              <p:cNvPr id="438332" name="Text Box 44"/>
              <p:cNvSpPr txBox="1">
                <a:spLocks noChangeArrowheads="1"/>
              </p:cNvSpPr>
              <p:nvPr/>
            </p:nvSpPr>
            <p:spPr bwMode="auto">
              <a:xfrm>
                <a:off x="642" y="1213"/>
                <a:ext cx="177" cy="218"/>
              </a:xfrm>
              <a:prstGeom prst="rect">
                <a:avLst/>
              </a:prstGeom>
              <a:noFill/>
              <a:ln w="9525">
                <a:noFill/>
                <a:miter lim="800000"/>
                <a:headEnd/>
                <a:tailEnd/>
              </a:ln>
            </p:spPr>
            <p:txBody>
              <a:bodyPr wrap="none">
                <a:spAutoFit/>
              </a:bodyPr>
              <a:lstStyle/>
              <a:p>
                <a:pPr algn="ctr"/>
                <a:r>
                  <a:rPr kumimoji="0" lang="en-US" altLang="zh-TW" sz="1600" b="1">
                    <a:solidFill>
                      <a:srgbClr val="00FF00"/>
                    </a:solidFill>
                    <a:latin typeface="Times New Roman" pitchFamily="18" charset="0"/>
                    <a:ea typeface="標楷體" pitchFamily="65" charset="-120"/>
                  </a:rPr>
                  <a:t>8</a:t>
                </a:r>
              </a:p>
            </p:txBody>
          </p:sp>
          <p:sp>
            <p:nvSpPr>
              <p:cNvPr id="438333" name="Line 45"/>
              <p:cNvSpPr>
                <a:spLocks noChangeShapeType="1"/>
              </p:cNvSpPr>
              <p:nvPr/>
            </p:nvSpPr>
            <p:spPr bwMode="auto">
              <a:xfrm>
                <a:off x="253" y="623"/>
                <a:ext cx="0" cy="419"/>
              </a:xfrm>
              <a:prstGeom prst="line">
                <a:avLst/>
              </a:prstGeom>
              <a:noFill/>
              <a:ln w="57150">
                <a:solidFill>
                  <a:srgbClr val="990099"/>
                </a:solidFill>
                <a:round/>
                <a:headEnd type="triangle" w="med" len="med"/>
                <a:tailEnd type="triangle" w="med" len="med"/>
              </a:ln>
            </p:spPr>
            <p:txBody>
              <a:bodyPr/>
              <a:lstStyle/>
              <a:p>
                <a:endParaRPr lang="zh-TW" altLang="en-US"/>
              </a:p>
            </p:txBody>
          </p:sp>
          <p:sp>
            <p:nvSpPr>
              <p:cNvPr id="438334" name="Line 46"/>
              <p:cNvSpPr>
                <a:spLocks noChangeShapeType="1"/>
              </p:cNvSpPr>
              <p:nvPr/>
            </p:nvSpPr>
            <p:spPr bwMode="auto">
              <a:xfrm flipV="1">
                <a:off x="753" y="1481"/>
                <a:ext cx="333" cy="5"/>
              </a:xfrm>
              <a:prstGeom prst="line">
                <a:avLst/>
              </a:prstGeom>
              <a:noFill/>
              <a:ln w="44450">
                <a:solidFill>
                  <a:srgbClr val="990099"/>
                </a:solidFill>
                <a:round/>
                <a:headEnd type="triangle" w="med" len="med"/>
                <a:tailEnd type="triangle" w="med" len="med"/>
              </a:ln>
            </p:spPr>
            <p:txBody>
              <a:bodyPr/>
              <a:lstStyle/>
              <a:p>
                <a:endParaRPr lang="zh-TW" altLang="en-US"/>
              </a:p>
            </p:txBody>
          </p:sp>
          <p:sp>
            <p:nvSpPr>
              <p:cNvPr id="438335" name="Line 47"/>
              <p:cNvSpPr>
                <a:spLocks noChangeShapeType="1"/>
              </p:cNvSpPr>
              <p:nvPr/>
            </p:nvSpPr>
            <p:spPr bwMode="auto">
              <a:xfrm rot="21482212" flipV="1">
                <a:off x="1717" y="1213"/>
                <a:ext cx="204" cy="161"/>
              </a:xfrm>
              <a:prstGeom prst="line">
                <a:avLst/>
              </a:prstGeom>
              <a:noFill/>
              <a:ln w="38100">
                <a:solidFill>
                  <a:srgbClr val="990099"/>
                </a:solidFill>
                <a:round/>
                <a:headEnd type="triangle" w="med" len="med"/>
                <a:tailEnd type="triangle" w="med" len="med"/>
              </a:ln>
            </p:spPr>
            <p:txBody>
              <a:bodyPr/>
              <a:lstStyle/>
              <a:p>
                <a:endParaRPr lang="zh-TW" altLang="en-US"/>
              </a:p>
            </p:txBody>
          </p:sp>
          <p:sp>
            <p:nvSpPr>
              <p:cNvPr id="438336" name="Text Box 48" descr="寬右斜對角線"/>
              <p:cNvSpPr txBox="1">
                <a:spLocks noChangeArrowheads="1"/>
              </p:cNvSpPr>
              <p:nvPr/>
            </p:nvSpPr>
            <p:spPr bwMode="auto">
              <a:xfrm>
                <a:off x="96" y="254"/>
                <a:ext cx="375"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未將發生</a:t>
                </a:r>
              </a:p>
            </p:txBody>
          </p:sp>
          <p:sp>
            <p:nvSpPr>
              <p:cNvPr id="438337" name="Text Box 49" descr="寬右斜對角線"/>
              <p:cNvSpPr txBox="1">
                <a:spLocks noChangeArrowheads="1"/>
              </p:cNvSpPr>
              <p:nvPr/>
            </p:nvSpPr>
            <p:spPr bwMode="auto">
              <a:xfrm>
                <a:off x="1084"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高關連</a:t>
                </a:r>
              </a:p>
            </p:txBody>
          </p:sp>
          <p:sp>
            <p:nvSpPr>
              <p:cNvPr id="438338" name="Text Box 50" descr="寬右斜對角線"/>
              <p:cNvSpPr txBox="1">
                <a:spLocks noChangeArrowheads="1"/>
              </p:cNvSpPr>
              <p:nvPr/>
            </p:nvSpPr>
            <p:spPr bwMode="auto">
              <a:xfrm>
                <a:off x="257"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低關連</a:t>
                </a:r>
              </a:p>
            </p:txBody>
          </p:sp>
          <p:sp>
            <p:nvSpPr>
              <p:cNvPr id="438339" name="Text Box 51" descr="寬右斜對角線"/>
              <p:cNvSpPr txBox="1">
                <a:spLocks noChangeArrowheads="1"/>
              </p:cNvSpPr>
              <p:nvPr/>
            </p:nvSpPr>
            <p:spPr bwMode="auto">
              <a:xfrm>
                <a:off x="96" y="1018"/>
                <a:ext cx="378"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正已發生</a:t>
                </a:r>
              </a:p>
            </p:txBody>
          </p:sp>
          <p:sp>
            <p:nvSpPr>
              <p:cNvPr id="438340" name="Text Box 52" descr="寬右斜對角線"/>
              <p:cNvSpPr txBox="1">
                <a:spLocks noChangeArrowheads="1"/>
              </p:cNvSpPr>
              <p:nvPr/>
            </p:nvSpPr>
            <p:spPr bwMode="auto">
              <a:xfrm>
                <a:off x="512" y="1573"/>
                <a:ext cx="806" cy="237"/>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a:t>
                </a:r>
                <a:endParaRPr kumimoji="0" lang="zh-TW" altLang="en-US" sz="1600" b="1">
                  <a:latin typeface="Times New Roman" pitchFamily="18" charset="0"/>
                  <a:ea typeface="標楷體" pitchFamily="65" charset="-120"/>
                </a:endParaRPr>
              </a:p>
            </p:txBody>
          </p:sp>
        </p:grpSp>
      </p:grpSp>
      <p:sp>
        <p:nvSpPr>
          <p:cNvPr id="438280" name="Rectangle 53" descr="褐色大理石"/>
          <p:cNvSpPr>
            <a:spLocks noChangeArrowheads="1"/>
          </p:cNvSpPr>
          <p:nvPr/>
        </p:nvSpPr>
        <p:spPr bwMode="auto">
          <a:xfrm>
            <a:off x="2667000" y="4724400"/>
            <a:ext cx="990600" cy="838200"/>
          </a:xfrm>
          <a:prstGeom prst="rect">
            <a:avLst/>
          </a:prstGeom>
          <a:blipFill dpi="0" rotWithShape="0">
            <a:blip r:embed="rId4"/>
            <a:srcRect/>
            <a:tile tx="0" ty="0" sx="100000" sy="100000" flip="none" algn="tl"/>
          </a:blipFill>
          <a:ln w="9525">
            <a:solidFill>
              <a:srgbClr val="99CCFF"/>
            </a:solidFill>
            <a:miter lim="800000"/>
            <a:headEnd/>
            <a:tailEnd/>
          </a:ln>
        </p:spPr>
        <p:txBody>
          <a:bodyPr wrap="none" anchor="ctr"/>
          <a:lstStyle/>
          <a:p>
            <a:endParaRPr lang="zh-TW" altLang="en-US"/>
          </a:p>
        </p:txBody>
      </p:sp>
      <p:grpSp>
        <p:nvGrpSpPr>
          <p:cNvPr id="5" name="Group 54"/>
          <p:cNvGrpSpPr>
            <a:grpSpLocks/>
          </p:cNvGrpSpPr>
          <p:nvPr/>
        </p:nvGrpSpPr>
        <p:grpSpPr bwMode="auto">
          <a:xfrm>
            <a:off x="990600" y="3800475"/>
            <a:ext cx="3146425" cy="2370138"/>
            <a:chOff x="-53" y="2206"/>
            <a:chExt cx="2351" cy="1741"/>
          </a:xfrm>
        </p:grpSpPr>
        <p:sp>
          <p:nvSpPr>
            <p:cNvPr id="438283" name="Rectangle 55" descr="寬右斜對角線"/>
            <p:cNvSpPr>
              <a:spLocks noChangeArrowheads="1"/>
            </p:cNvSpPr>
            <p:nvPr/>
          </p:nvSpPr>
          <p:spPr bwMode="auto">
            <a:xfrm>
              <a:off x="424" y="2234"/>
              <a:ext cx="1497" cy="1252"/>
            </a:xfrm>
            <a:prstGeom prst="rect">
              <a:avLst/>
            </a:prstGeom>
            <a:noFill/>
            <a:ln w="9525">
              <a:solidFill>
                <a:srgbClr val="FFFFFF"/>
              </a:solidFill>
              <a:miter lim="800000"/>
              <a:headEnd/>
              <a:tailEnd/>
            </a:ln>
          </p:spPr>
          <p:txBody>
            <a:bodyPr wrap="none" anchor="ctr"/>
            <a:lstStyle/>
            <a:p>
              <a:endParaRPr lang="zh-TW" altLang="en-US"/>
            </a:p>
          </p:txBody>
        </p:sp>
        <p:sp>
          <p:nvSpPr>
            <p:cNvPr id="438284" name="Line 56"/>
            <p:cNvSpPr>
              <a:spLocks noChangeShapeType="1"/>
            </p:cNvSpPr>
            <p:nvPr/>
          </p:nvSpPr>
          <p:spPr bwMode="auto">
            <a:xfrm>
              <a:off x="424" y="2865"/>
              <a:ext cx="1485" cy="0"/>
            </a:xfrm>
            <a:prstGeom prst="line">
              <a:avLst/>
            </a:prstGeom>
            <a:noFill/>
            <a:ln w="9525">
              <a:solidFill>
                <a:srgbClr val="FFFFFF"/>
              </a:solidFill>
              <a:prstDash val="dash"/>
              <a:round/>
              <a:headEnd/>
              <a:tailEnd/>
            </a:ln>
          </p:spPr>
          <p:txBody>
            <a:bodyPr wrap="none" anchor="ctr"/>
            <a:lstStyle/>
            <a:p>
              <a:endParaRPr lang="zh-TW" altLang="en-US"/>
            </a:p>
          </p:txBody>
        </p:sp>
        <p:sp>
          <p:nvSpPr>
            <p:cNvPr id="438285" name="Line 57"/>
            <p:cNvSpPr>
              <a:spLocks noChangeShapeType="1"/>
            </p:cNvSpPr>
            <p:nvPr/>
          </p:nvSpPr>
          <p:spPr bwMode="auto">
            <a:xfrm>
              <a:off x="1197" y="2234"/>
              <a:ext cx="0" cy="1252"/>
            </a:xfrm>
            <a:prstGeom prst="line">
              <a:avLst/>
            </a:prstGeom>
            <a:noFill/>
            <a:ln w="9525">
              <a:solidFill>
                <a:srgbClr val="FFFFFF"/>
              </a:solidFill>
              <a:prstDash val="dash"/>
              <a:round/>
              <a:headEnd/>
              <a:tailEnd/>
            </a:ln>
          </p:spPr>
          <p:txBody>
            <a:bodyPr wrap="none" anchor="ctr"/>
            <a:lstStyle/>
            <a:p>
              <a:endParaRPr lang="zh-TW" altLang="en-US"/>
            </a:p>
          </p:txBody>
        </p:sp>
        <p:sp>
          <p:nvSpPr>
            <p:cNvPr id="438286" name="Text Box 58"/>
            <p:cNvSpPr txBox="1">
              <a:spLocks noChangeArrowheads="1"/>
            </p:cNvSpPr>
            <p:nvPr/>
          </p:nvSpPr>
          <p:spPr bwMode="auto">
            <a:xfrm>
              <a:off x="-53" y="2400"/>
              <a:ext cx="343" cy="1009"/>
            </a:xfrm>
            <a:prstGeom prst="rect">
              <a:avLst/>
            </a:prstGeom>
            <a:noFill/>
            <a:ln w="9525">
              <a:noFill/>
              <a:miter lim="800000"/>
              <a:headEnd/>
              <a:tailEnd/>
            </a:ln>
          </p:spPr>
          <p:txBody>
            <a:bodyPr vert="eaVert">
              <a:spAutoFit/>
            </a:bodyPr>
            <a:lstStyle/>
            <a:p>
              <a:pPr algn="ctr"/>
              <a:endParaRPr kumimoji="0" lang="zh-TW" altLang="zh-TW" b="1">
                <a:latin typeface="Times New Roman" pitchFamily="18" charset="0"/>
                <a:ea typeface="標楷體" pitchFamily="65" charset="-120"/>
              </a:endParaRPr>
            </a:p>
          </p:txBody>
        </p:sp>
        <p:sp>
          <p:nvSpPr>
            <p:cNvPr id="438287" name="Text Box 59" descr="寬右斜對角線"/>
            <p:cNvSpPr txBox="1">
              <a:spLocks noChangeArrowheads="1"/>
            </p:cNvSpPr>
            <p:nvPr/>
          </p:nvSpPr>
          <p:spPr bwMode="auto">
            <a:xfrm>
              <a:off x="-41" y="3677"/>
              <a:ext cx="2339" cy="270"/>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關係解決問題有效程度</a:t>
              </a:r>
              <a:endParaRPr kumimoji="0" lang="zh-TW" altLang="en-US">
                <a:solidFill>
                  <a:srgbClr val="FF0000"/>
                </a:solidFill>
                <a:latin typeface="Times New Roman" pitchFamily="18" charset="0"/>
                <a:ea typeface="標楷體" pitchFamily="65" charset="-120"/>
              </a:endParaRPr>
            </a:p>
          </p:txBody>
        </p:sp>
        <p:sp>
          <p:nvSpPr>
            <p:cNvPr id="438288" name="Rectangle 60" descr="寬右斜對角線"/>
            <p:cNvSpPr>
              <a:spLocks noChangeArrowheads="1"/>
            </p:cNvSpPr>
            <p:nvPr/>
          </p:nvSpPr>
          <p:spPr bwMode="auto">
            <a:xfrm>
              <a:off x="307"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低</a:t>
              </a:r>
              <a:endParaRPr kumimoji="0" lang="zh-TW" altLang="en-US" sz="1600" b="1">
                <a:solidFill>
                  <a:srgbClr val="00FF00"/>
                </a:solidFill>
                <a:latin typeface="Times New Roman" pitchFamily="18" charset="0"/>
                <a:ea typeface="標楷體" pitchFamily="65" charset="-120"/>
              </a:endParaRPr>
            </a:p>
          </p:txBody>
        </p:sp>
        <p:sp>
          <p:nvSpPr>
            <p:cNvPr id="438289" name="Rectangle 61" descr="寬右斜對角線"/>
            <p:cNvSpPr>
              <a:spLocks noChangeArrowheads="1"/>
            </p:cNvSpPr>
            <p:nvPr/>
          </p:nvSpPr>
          <p:spPr bwMode="auto">
            <a:xfrm>
              <a:off x="1684"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高</a:t>
              </a:r>
              <a:endParaRPr kumimoji="0" lang="zh-TW" altLang="en-US" sz="1600" b="1">
                <a:solidFill>
                  <a:srgbClr val="00FF00"/>
                </a:solidFill>
                <a:latin typeface="Times New Roman" pitchFamily="18" charset="0"/>
                <a:ea typeface="標楷體" pitchFamily="65" charset="-120"/>
              </a:endParaRPr>
            </a:p>
          </p:txBody>
        </p:sp>
        <p:sp>
          <p:nvSpPr>
            <p:cNvPr id="438290" name="Rectangle 62" descr="寬右斜對角線"/>
            <p:cNvSpPr>
              <a:spLocks noChangeArrowheads="1"/>
            </p:cNvSpPr>
            <p:nvPr/>
          </p:nvSpPr>
          <p:spPr bwMode="auto">
            <a:xfrm>
              <a:off x="-23" y="324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其他層</a:t>
              </a:r>
              <a:endParaRPr kumimoji="0" lang="zh-TW" altLang="en-US" sz="1600" b="1">
                <a:solidFill>
                  <a:srgbClr val="00FF00"/>
                </a:solidFill>
                <a:latin typeface="Times New Roman" pitchFamily="18" charset="0"/>
                <a:ea typeface="標楷體" pitchFamily="65" charset="-120"/>
              </a:endParaRPr>
            </a:p>
          </p:txBody>
        </p:sp>
        <p:sp>
          <p:nvSpPr>
            <p:cNvPr id="438291" name="Rectangle 63" descr="寬右斜對角線"/>
            <p:cNvSpPr>
              <a:spLocks noChangeArrowheads="1"/>
            </p:cNvSpPr>
            <p:nvPr/>
          </p:nvSpPr>
          <p:spPr bwMode="auto">
            <a:xfrm>
              <a:off x="-23" y="220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策略層</a:t>
              </a:r>
              <a:endParaRPr kumimoji="0" lang="zh-TW" altLang="en-US" sz="1600" b="1">
                <a:solidFill>
                  <a:srgbClr val="00FF00"/>
                </a:solidFill>
                <a:latin typeface="Times New Roman" pitchFamily="18" charset="0"/>
                <a:ea typeface="標楷體" pitchFamily="65" charset="-120"/>
              </a:endParaRPr>
            </a:p>
          </p:txBody>
        </p:sp>
        <p:sp>
          <p:nvSpPr>
            <p:cNvPr id="438292" name="Line 64"/>
            <p:cNvSpPr>
              <a:spLocks noChangeShapeType="1"/>
            </p:cNvSpPr>
            <p:nvPr/>
          </p:nvSpPr>
          <p:spPr bwMode="auto">
            <a:xfrm>
              <a:off x="768" y="3600"/>
              <a:ext cx="840" cy="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38293" name="Line 65"/>
            <p:cNvSpPr>
              <a:spLocks noChangeShapeType="1"/>
            </p:cNvSpPr>
            <p:nvPr/>
          </p:nvSpPr>
          <p:spPr bwMode="auto">
            <a:xfrm>
              <a:off x="288" y="2496"/>
              <a:ext cx="0" cy="72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38294" name="Rectangle 66" descr="寬右斜對角線"/>
            <p:cNvSpPr>
              <a:spLocks noChangeArrowheads="1"/>
            </p:cNvSpPr>
            <p:nvPr/>
          </p:nvSpPr>
          <p:spPr bwMode="auto">
            <a:xfrm>
              <a:off x="1201" y="2327"/>
              <a:ext cx="654"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經營關鍵知識</a:t>
              </a:r>
            </a:p>
          </p:txBody>
        </p:sp>
        <p:sp>
          <p:nvSpPr>
            <p:cNvPr id="438295" name="Rectangle 67" descr="寬右斜對角線"/>
            <p:cNvSpPr>
              <a:spLocks noChangeArrowheads="1"/>
            </p:cNvSpPr>
            <p:nvPr/>
          </p:nvSpPr>
          <p:spPr bwMode="auto">
            <a:xfrm>
              <a:off x="1201" y="2951"/>
              <a:ext cx="654"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營運關鍵知識</a:t>
              </a:r>
            </a:p>
          </p:txBody>
        </p:sp>
        <p:sp>
          <p:nvSpPr>
            <p:cNvPr id="438296" name="Rectangle 68" descr="寬右斜對角線"/>
            <p:cNvSpPr>
              <a:spLocks noChangeArrowheads="1"/>
            </p:cNvSpPr>
            <p:nvPr/>
          </p:nvSpPr>
          <p:spPr bwMode="auto">
            <a:xfrm>
              <a:off x="480" y="2327"/>
              <a:ext cx="655"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經營缺口知識</a:t>
              </a:r>
            </a:p>
          </p:txBody>
        </p:sp>
        <p:sp>
          <p:nvSpPr>
            <p:cNvPr id="438297" name="Rectangle 69" descr="寬右斜對角線"/>
            <p:cNvSpPr>
              <a:spLocks noChangeArrowheads="1"/>
            </p:cNvSpPr>
            <p:nvPr/>
          </p:nvSpPr>
          <p:spPr bwMode="auto">
            <a:xfrm>
              <a:off x="480" y="2951"/>
              <a:ext cx="655"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營運缺口知識</a:t>
              </a:r>
            </a:p>
          </p:txBody>
        </p:sp>
      </p:grpSp>
      <p:sp>
        <p:nvSpPr>
          <p:cNvPr id="438282" name="Text Box 70"/>
          <p:cNvSpPr txBox="1">
            <a:spLocks noChangeArrowheads="1"/>
          </p:cNvSpPr>
          <p:nvPr/>
        </p:nvSpPr>
        <p:spPr bwMode="auto">
          <a:xfrm>
            <a:off x="4419600" y="2133600"/>
            <a:ext cx="4419600" cy="2563813"/>
          </a:xfrm>
          <a:prstGeom prst="rect">
            <a:avLst/>
          </a:prstGeom>
          <a:noFill/>
          <a:ln w="9525">
            <a:noFill/>
            <a:miter lim="800000"/>
            <a:headEnd/>
            <a:tailEnd/>
          </a:ln>
        </p:spPr>
        <p:txBody>
          <a:bodyPr anchor="ctr">
            <a:spAutoFit/>
          </a:bodyPr>
          <a:lstStyle/>
          <a:p>
            <a:pPr fontAlgn="ctr">
              <a:lnSpc>
                <a:spcPct val="90000"/>
              </a:lnSpc>
              <a:buFont typeface="Wingdings" pitchFamily="2" charset="2"/>
              <a:buChar char="&amp;"/>
            </a:pPr>
            <a:r>
              <a:rPr kumimoji="0" lang="zh-TW" altLang="en-US" sz="2000" u="sng">
                <a:solidFill>
                  <a:srgbClr val="FFFF00"/>
                </a:solidFill>
                <a:latin typeface="新細明體" pitchFamily="18" charset="-120"/>
              </a:rPr>
              <a:t>關於「簡報技巧知識」的知識</a:t>
            </a:r>
          </a:p>
          <a:p>
            <a:pPr fontAlgn="ctr">
              <a:lnSpc>
                <a:spcPct val="90000"/>
              </a:lnSpc>
              <a:buFont typeface="Wingdings" pitchFamily="2" charset="2"/>
              <a:buChar char="&amp;"/>
            </a:pPr>
            <a:endParaRPr kumimoji="0" lang="zh-TW" altLang="en-US" sz="2000" u="sng">
              <a:solidFill>
                <a:srgbClr val="FFFF00"/>
              </a:solidFill>
              <a:latin typeface="新細明體" pitchFamily="18" charset="-120"/>
              <a:sym typeface="Monotype Sorts" pitchFamily="2" charset="2"/>
            </a:endParaRPr>
          </a:p>
          <a:p>
            <a:pPr marL="812800" lvl="1" indent="-355600" fontAlgn="ctr">
              <a:lnSpc>
                <a:spcPct val="90000"/>
              </a:lnSpc>
              <a:buFont typeface="Monotype Sorts" pitchFamily="2" charset="2"/>
              <a:buChar char="+"/>
            </a:pPr>
            <a:r>
              <a:rPr kumimoji="0" lang="zh-TW" altLang="en-US" sz="2000">
                <a:solidFill>
                  <a:srgbClr val="FFFF00"/>
                </a:solidFill>
                <a:ea typeface="標楷體" pitchFamily="65" charset="-120"/>
              </a:rPr>
              <a:t> </a:t>
            </a:r>
            <a:r>
              <a:rPr kumimoji="0" lang="en-US" altLang="zh-TW" sz="2000">
                <a:solidFill>
                  <a:srgbClr val="FFFF00"/>
                </a:solidFill>
                <a:ea typeface="標楷體" pitchFamily="65" charset="-120"/>
              </a:rPr>
              <a:t>Domain 3</a:t>
            </a:r>
            <a:endParaRPr kumimoji="0" lang="en-US" altLang="zh-TW" sz="2000">
              <a:solidFill>
                <a:srgbClr val="FFFF00"/>
              </a:solidFill>
              <a:latin typeface="新細明體" pitchFamily="18" charset="-120"/>
              <a:sym typeface="Monotype Sorts" pitchFamily="2" charset="2"/>
            </a:endParaRPr>
          </a:p>
          <a:p>
            <a:pPr marL="812800" lvl="1" indent="-355600" fontAlgn="ctr">
              <a:lnSpc>
                <a:spcPct val="90000"/>
              </a:lnSpc>
              <a:buFont typeface="Monotype Sorts" pitchFamily="2" charset="2"/>
              <a:buChar char="+"/>
            </a:pPr>
            <a:r>
              <a:rPr kumimoji="0" lang="en-US" altLang="zh-TW" sz="2000">
                <a:solidFill>
                  <a:srgbClr val="FFFF00"/>
                </a:solidFill>
                <a:latin typeface="新細明體" pitchFamily="18" charset="-120"/>
              </a:rPr>
              <a:t> </a:t>
            </a:r>
            <a:r>
              <a:rPr kumimoji="0" lang="zh-TW" altLang="en-US" sz="2000">
                <a:solidFill>
                  <a:srgbClr val="FFFF00"/>
                </a:solidFill>
                <a:latin typeface="新細明體" pitchFamily="18" charset="-120"/>
              </a:rPr>
              <a:t>存在於作業層次。</a:t>
            </a:r>
          </a:p>
          <a:p>
            <a:pPr marL="812800" lvl="1" indent="-355600" fontAlgn="ctr">
              <a:lnSpc>
                <a:spcPct val="90000"/>
              </a:lnSpc>
              <a:buFont typeface="Monotype Sorts" pitchFamily="2" charset="2"/>
              <a:buChar char="+"/>
            </a:pPr>
            <a:r>
              <a:rPr kumimoji="0" lang="zh-TW" altLang="en-US" sz="2000">
                <a:solidFill>
                  <a:srgbClr val="FFFF00"/>
                </a:solidFill>
                <a:latin typeface="新細明體" pitchFamily="18" charset="-120"/>
              </a:rPr>
              <a:t>重點在對於此知識的現場活用。 </a:t>
            </a:r>
          </a:p>
          <a:p>
            <a:pPr marL="812800" lvl="1" indent="-355600" fontAlgn="ctr">
              <a:lnSpc>
                <a:spcPct val="90000"/>
              </a:lnSpc>
              <a:buFont typeface="Monotype Sorts" pitchFamily="2" charset="2"/>
              <a:buNone/>
            </a:pPr>
            <a:r>
              <a:rPr kumimoji="0" lang="zh-TW" altLang="en-US" sz="2000">
                <a:solidFill>
                  <a:srgbClr val="FFFF00"/>
                </a:solidFill>
                <a:latin typeface="新細明體" pitchFamily="18" charset="-120"/>
                <a:sym typeface="Monotype Sorts" pitchFamily="2" charset="2"/>
              </a:rPr>
              <a:t> </a:t>
            </a:r>
            <a:r>
              <a:rPr kumimoji="0" lang="zh-TW" altLang="en-US" sz="2000">
                <a:solidFill>
                  <a:srgbClr val="FFFF00"/>
                </a:solidFill>
                <a:latin typeface="新細明體" pitchFamily="18" charset="-120"/>
              </a:rPr>
              <a:t>攸關</a:t>
            </a:r>
            <a:r>
              <a:rPr kumimoji="0" lang="en-US" altLang="zh-TW" sz="2000">
                <a:solidFill>
                  <a:srgbClr val="FFFF00"/>
                </a:solidFill>
                <a:latin typeface="新細明體" pitchFamily="18" charset="-120"/>
              </a:rPr>
              <a:t>Presales</a:t>
            </a:r>
            <a:r>
              <a:rPr kumimoji="0" lang="zh-TW" altLang="en-US" sz="2000">
                <a:solidFill>
                  <a:srgbClr val="FFFF00"/>
                </a:solidFill>
                <a:latin typeface="新細明體" pitchFamily="18" charset="-120"/>
              </a:rPr>
              <a:t>階段的成敗。</a:t>
            </a:r>
          </a:p>
          <a:p>
            <a:pPr marL="812800" lvl="1" indent="-355600" fontAlgn="ctr">
              <a:lnSpc>
                <a:spcPct val="90000"/>
              </a:lnSpc>
            </a:pPr>
            <a:r>
              <a:rPr kumimoji="0" lang="zh-TW" altLang="en-US" sz="2000">
                <a:solidFill>
                  <a:srgbClr val="FFFF00"/>
                </a:solidFill>
                <a:latin typeface="新細明體" pitchFamily="18" charset="-120"/>
                <a:sym typeface="Monotype Sorts" pitchFamily="2" charset="2"/>
              </a:rPr>
              <a:t> </a:t>
            </a:r>
            <a:r>
              <a:rPr kumimoji="0" lang="zh-TW" altLang="en-US" sz="2000">
                <a:solidFill>
                  <a:srgbClr val="FFFF00"/>
                </a:solidFill>
                <a:latin typeface="新細明體" pitchFamily="18" charset="-120"/>
              </a:rPr>
              <a:t>與</a:t>
            </a:r>
            <a:r>
              <a:rPr kumimoji="0" lang="en-US" altLang="zh-TW" sz="2000">
                <a:solidFill>
                  <a:srgbClr val="FFFF00"/>
                </a:solidFill>
                <a:latin typeface="新細明體" pitchFamily="18" charset="-120"/>
              </a:rPr>
              <a:t>CSF</a:t>
            </a:r>
            <a:r>
              <a:rPr kumimoji="0" lang="zh-TW" altLang="en-US" sz="2000">
                <a:solidFill>
                  <a:srgbClr val="FFFF00"/>
                </a:solidFill>
                <a:latin typeface="新細明體" pitchFamily="18" charset="-120"/>
              </a:rPr>
              <a:t>關聯性高，影響工作成果之重點。</a:t>
            </a:r>
            <a:endParaRPr kumimoji="0" lang="zh-TW" altLang="en-US" sz="2000">
              <a:solidFill>
                <a:srgbClr val="CCFF99"/>
              </a:solidFill>
              <a:latin typeface="新細明體" pitchFamily="18" charset="-120"/>
            </a:endParaRPr>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9300" name="Rectangle 3"/>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知識屬性分析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六</a:t>
            </a:r>
            <a:r>
              <a:rPr lang="en-US" altLang="zh-TW" b="1" smtClean="0">
                <a:latin typeface="新細明體" pitchFamily="18" charset="-120"/>
                <a:ea typeface="新細明體" pitchFamily="18" charset="-120"/>
              </a:rPr>
              <a:t>)</a:t>
            </a:r>
          </a:p>
        </p:txBody>
      </p:sp>
      <p:sp>
        <p:nvSpPr>
          <p:cNvPr id="439301" name="Rectangle 4"/>
          <p:cNvSpPr>
            <a:spLocks noGrp="1" noChangeArrowheads="1"/>
          </p:cNvSpPr>
          <p:nvPr>
            <p:ph idx="1"/>
          </p:nvPr>
        </p:nvSpPr>
        <p:spPr>
          <a:xfrm>
            <a:off x="3962400" y="1143000"/>
            <a:ext cx="4572000" cy="457200"/>
          </a:xfrm>
          <a:noFill/>
        </p:spPr>
        <p:txBody>
          <a:bodyPr/>
          <a:lstStyle/>
          <a:p>
            <a:pPr eaLnBrk="1" hangingPunct="1">
              <a:buFontTx/>
              <a:buNone/>
            </a:pPr>
            <a:r>
              <a:rPr lang="en-US" altLang="zh-TW" sz="2400" b="1" smtClean="0">
                <a:solidFill>
                  <a:srgbClr val="FFFF00"/>
                </a:solidFill>
                <a:latin typeface="新細明體" pitchFamily="18" charset="-120"/>
                <a:cs typeface="Times New Roman" pitchFamily="18" charset="0"/>
              </a:rPr>
              <a:t>『</a:t>
            </a:r>
            <a:r>
              <a:rPr lang="zh-TW" altLang="en-US" sz="2400" b="1" smtClean="0">
                <a:solidFill>
                  <a:srgbClr val="FFFF00"/>
                </a:solidFill>
                <a:latin typeface="新細明體" pitchFamily="18" charset="-120"/>
                <a:ea typeface="新細明體" pitchFamily="18" charset="-120"/>
              </a:rPr>
              <a:t>溝通技巧</a:t>
            </a:r>
            <a:r>
              <a:rPr lang="zh-TW" altLang="en-US" sz="2400" b="1" smtClean="0">
                <a:solidFill>
                  <a:srgbClr val="FFFF00"/>
                </a:solidFill>
                <a:ea typeface="新細明體" pitchFamily="18" charset="-120"/>
              </a:rPr>
              <a:t>知識</a:t>
            </a:r>
            <a:r>
              <a:rPr lang="en-US" altLang="zh-TW" sz="2400" b="1" smtClean="0">
                <a:solidFill>
                  <a:srgbClr val="FFFF00"/>
                </a:solidFill>
                <a:latin typeface="新細明體" pitchFamily="18" charset="-120"/>
                <a:ea typeface="新細明體" pitchFamily="18" charset="-120"/>
              </a:rPr>
              <a:t>』</a:t>
            </a:r>
            <a:r>
              <a:rPr lang="zh-TW" altLang="en-US" sz="2400" b="1" smtClean="0">
                <a:solidFill>
                  <a:srgbClr val="FFFF00"/>
                </a:solidFill>
                <a:ea typeface="新細明體" pitchFamily="18" charset="-120"/>
              </a:rPr>
              <a:t>類的屬性分析</a:t>
            </a:r>
            <a:r>
              <a:rPr kumimoji="0" lang="zh-TW" altLang="en-US" sz="2000" smtClean="0">
                <a:solidFill>
                  <a:srgbClr val="FFFF00"/>
                </a:solidFill>
              </a:rPr>
              <a:t>：</a:t>
            </a:r>
          </a:p>
        </p:txBody>
      </p:sp>
      <p:sp>
        <p:nvSpPr>
          <p:cNvPr id="72" name="投影片編號版面配置區 5"/>
          <p:cNvSpPr>
            <a:spLocks noGrp="1"/>
          </p:cNvSpPr>
          <p:nvPr>
            <p:ph type="sldNum" sz="quarter" idx="12"/>
          </p:nvPr>
        </p:nvSpPr>
        <p:spPr/>
        <p:txBody>
          <a:bodyPr/>
          <a:lstStyle/>
          <a:p>
            <a:pPr>
              <a:defRPr/>
            </a:pPr>
            <a:fld id="{F44043A5-03E9-4299-9FCB-F2CEAD262202}" type="slidenum">
              <a:rPr lang="en-US" altLang="zh-TW"/>
              <a:pPr>
                <a:defRPr/>
              </a:pPr>
              <a:t>26</a:t>
            </a:fld>
            <a:endParaRPr lang="en-US" altLang="zh-TW"/>
          </a:p>
        </p:txBody>
      </p:sp>
      <p:sp>
        <p:nvSpPr>
          <p:cNvPr id="439299" name="Rectangle 2"/>
          <p:cNvSpPr>
            <a:spLocks noChangeArrowheads="1"/>
          </p:cNvSpPr>
          <p:nvPr/>
        </p:nvSpPr>
        <p:spPr bwMode="auto">
          <a:xfrm>
            <a:off x="914400" y="990600"/>
            <a:ext cx="8001000" cy="5181600"/>
          </a:xfrm>
          <a:prstGeom prst="rect">
            <a:avLst/>
          </a:prstGeom>
          <a:solidFill>
            <a:srgbClr val="339966"/>
          </a:solidFill>
          <a:ln w="9525">
            <a:noFill/>
            <a:miter lim="800000"/>
            <a:headEnd/>
            <a:tailEnd/>
          </a:ln>
        </p:spPr>
        <p:txBody>
          <a:bodyPr wrap="none" anchor="ctr"/>
          <a:lstStyle/>
          <a:p>
            <a:endParaRPr lang="zh-TW" altLang="en-US"/>
          </a:p>
        </p:txBody>
      </p:sp>
      <p:sp>
        <p:nvSpPr>
          <p:cNvPr id="439302" name="AutoShape 5"/>
          <p:cNvSpPr>
            <a:spLocks noChangeArrowheads="1"/>
          </p:cNvSpPr>
          <p:nvPr/>
        </p:nvSpPr>
        <p:spPr bwMode="auto">
          <a:xfrm>
            <a:off x="2438400" y="2057400"/>
            <a:ext cx="1143000" cy="1066800"/>
          </a:xfrm>
          <a:prstGeom prst="cube">
            <a:avLst>
              <a:gd name="adj" fmla="val 25000"/>
            </a:avLst>
          </a:prstGeom>
          <a:solidFill>
            <a:srgbClr val="FFCCFF"/>
          </a:solidFill>
          <a:ln w="9525">
            <a:noFill/>
            <a:miter lim="800000"/>
            <a:headEnd/>
            <a:tailEnd/>
          </a:ln>
        </p:spPr>
        <p:txBody>
          <a:bodyPr wrap="none" anchor="ctr"/>
          <a:lstStyle/>
          <a:p>
            <a:endParaRPr lang="zh-TW" altLang="en-US"/>
          </a:p>
        </p:txBody>
      </p:sp>
      <p:grpSp>
        <p:nvGrpSpPr>
          <p:cNvPr id="2" name="Group 6"/>
          <p:cNvGrpSpPr>
            <a:grpSpLocks/>
          </p:cNvGrpSpPr>
          <p:nvPr/>
        </p:nvGrpSpPr>
        <p:grpSpPr bwMode="auto">
          <a:xfrm>
            <a:off x="838200" y="1066800"/>
            <a:ext cx="3646488" cy="2727325"/>
            <a:chOff x="-45" y="45"/>
            <a:chExt cx="2259" cy="1765"/>
          </a:xfrm>
        </p:grpSpPr>
        <p:sp>
          <p:nvSpPr>
            <p:cNvPr id="439322" name="Text Box 7"/>
            <p:cNvSpPr txBox="1">
              <a:spLocks noChangeArrowheads="1"/>
            </p:cNvSpPr>
            <p:nvPr/>
          </p:nvSpPr>
          <p:spPr bwMode="auto">
            <a:xfrm>
              <a:off x="-45" y="384"/>
              <a:ext cx="284" cy="939"/>
            </a:xfrm>
            <a:prstGeom prst="rect">
              <a:avLst/>
            </a:prstGeom>
            <a:noFill/>
            <a:ln w="9525">
              <a:noFill/>
              <a:miter lim="800000"/>
              <a:headEnd/>
              <a:tailEnd/>
            </a:ln>
          </p:spPr>
          <p:txBody>
            <a:bodyPr vert="eaVert">
              <a:spAutoFit/>
            </a:bodyPr>
            <a:lstStyle/>
            <a:p>
              <a:pPr algn="ctr"/>
              <a:r>
                <a:rPr kumimoji="0" lang="zh-TW" altLang="en-US" b="1">
                  <a:latin typeface="Times New Roman" pitchFamily="18" charset="0"/>
                  <a:ea typeface="標楷體" pitchFamily="65" charset="-120"/>
                </a:rPr>
                <a:t>處理問題</a:t>
              </a:r>
              <a:endParaRPr kumimoji="0" lang="zh-TW" altLang="en-US" sz="1600" b="1">
                <a:latin typeface="Times New Roman" pitchFamily="18" charset="0"/>
                <a:ea typeface="標楷體" pitchFamily="65" charset="-120"/>
              </a:endParaRPr>
            </a:p>
          </p:txBody>
        </p:sp>
        <p:grpSp>
          <p:nvGrpSpPr>
            <p:cNvPr id="3" name="Group 8"/>
            <p:cNvGrpSpPr>
              <a:grpSpLocks/>
            </p:cNvGrpSpPr>
            <p:nvPr/>
          </p:nvGrpSpPr>
          <p:grpSpPr bwMode="auto">
            <a:xfrm>
              <a:off x="96" y="45"/>
              <a:ext cx="2118" cy="1765"/>
              <a:chOff x="96" y="45"/>
              <a:chExt cx="2118" cy="1765"/>
            </a:xfrm>
          </p:grpSpPr>
          <p:sp>
            <p:nvSpPr>
              <p:cNvPr id="439324" name="Text Box 9"/>
              <p:cNvSpPr txBox="1">
                <a:spLocks noChangeArrowheads="1"/>
              </p:cNvSpPr>
              <p:nvPr/>
            </p:nvSpPr>
            <p:spPr bwMode="auto">
              <a:xfrm>
                <a:off x="1793" y="848"/>
                <a:ext cx="421" cy="376"/>
              </a:xfrm>
              <a:prstGeom prst="rect">
                <a:avLst/>
              </a:prstGeom>
              <a:noFill/>
              <a:ln w="9525">
                <a:noFill/>
                <a:miter lim="800000"/>
                <a:headEnd/>
                <a:tailEnd/>
              </a:ln>
            </p:spPr>
            <p:txBody>
              <a:bodyPr>
                <a:spAutoFit/>
              </a:bodyPr>
              <a:lstStyle/>
              <a:p>
                <a:pPr algn="ctr"/>
                <a:r>
                  <a:rPr kumimoji="0" lang="zh-TW" altLang="en-US" sz="1600" b="1">
                    <a:solidFill>
                      <a:schemeClr val="hlink"/>
                    </a:solidFill>
                    <a:latin typeface="Times New Roman" pitchFamily="18" charset="0"/>
                    <a:ea typeface="標楷體" pitchFamily="65" charset="-120"/>
                  </a:rPr>
                  <a:t>策略層次</a:t>
                </a:r>
              </a:p>
            </p:txBody>
          </p:sp>
          <p:grpSp>
            <p:nvGrpSpPr>
              <p:cNvPr id="4" name="Group 10"/>
              <p:cNvGrpSpPr>
                <a:grpSpLocks/>
              </p:cNvGrpSpPr>
              <p:nvPr/>
            </p:nvGrpSpPr>
            <p:grpSpPr bwMode="auto">
              <a:xfrm>
                <a:off x="446" y="351"/>
                <a:ext cx="996" cy="1023"/>
                <a:chOff x="1008" y="1296"/>
                <a:chExt cx="2448" cy="2160"/>
              </a:xfrm>
            </p:grpSpPr>
            <p:sp>
              <p:nvSpPr>
                <p:cNvPr id="439365" name="Rectangle 11"/>
                <p:cNvSpPr>
                  <a:spLocks noChangeArrowheads="1"/>
                </p:cNvSpPr>
                <p:nvPr/>
              </p:nvSpPr>
              <p:spPr bwMode="auto">
                <a:xfrm>
                  <a:off x="1008" y="1296"/>
                  <a:ext cx="2448" cy="2160"/>
                </a:xfrm>
                <a:prstGeom prst="rect">
                  <a:avLst/>
                </a:prstGeom>
                <a:noFill/>
                <a:ln w="9525">
                  <a:solidFill>
                    <a:srgbClr val="FFFFFF"/>
                  </a:solidFill>
                  <a:miter lim="800000"/>
                  <a:headEnd/>
                  <a:tailEnd/>
                </a:ln>
              </p:spPr>
              <p:txBody>
                <a:bodyPr wrap="none" anchor="ctr"/>
                <a:lstStyle/>
                <a:p>
                  <a:endParaRPr lang="zh-TW" altLang="en-US"/>
                </a:p>
              </p:txBody>
            </p:sp>
            <p:sp>
              <p:nvSpPr>
                <p:cNvPr id="439366" name="Line 12"/>
                <p:cNvSpPr>
                  <a:spLocks noChangeShapeType="1"/>
                </p:cNvSpPr>
                <p:nvPr/>
              </p:nvSpPr>
              <p:spPr bwMode="auto">
                <a:xfrm>
                  <a:off x="1008" y="2400"/>
                  <a:ext cx="2448" cy="0"/>
                </a:xfrm>
                <a:prstGeom prst="line">
                  <a:avLst/>
                </a:prstGeom>
                <a:noFill/>
                <a:ln w="9525">
                  <a:solidFill>
                    <a:srgbClr val="FFFFFF"/>
                  </a:solidFill>
                  <a:round/>
                  <a:headEnd/>
                  <a:tailEnd/>
                </a:ln>
              </p:spPr>
              <p:txBody>
                <a:bodyPr/>
                <a:lstStyle/>
                <a:p>
                  <a:endParaRPr lang="zh-TW" altLang="en-US"/>
                </a:p>
              </p:txBody>
            </p:sp>
            <p:sp>
              <p:nvSpPr>
                <p:cNvPr id="439367" name="Line 13"/>
                <p:cNvSpPr>
                  <a:spLocks noChangeShapeType="1"/>
                </p:cNvSpPr>
                <p:nvPr/>
              </p:nvSpPr>
              <p:spPr bwMode="auto">
                <a:xfrm>
                  <a:off x="2256" y="1296"/>
                  <a:ext cx="0" cy="2160"/>
                </a:xfrm>
                <a:prstGeom prst="line">
                  <a:avLst/>
                </a:prstGeom>
                <a:noFill/>
                <a:ln w="9525">
                  <a:solidFill>
                    <a:srgbClr val="FFFFFF"/>
                  </a:solidFill>
                  <a:round/>
                  <a:headEnd/>
                  <a:tailEnd/>
                </a:ln>
              </p:spPr>
              <p:txBody>
                <a:bodyPr/>
                <a:lstStyle/>
                <a:p>
                  <a:endParaRPr lang="zh-TW" altLang="en-US"/>
                </a:p>
              </p:txBody>
            </p:sp>
          </p:grpSp>
          <p:sp>
            <p:nvSpPr>
              <p:cNvPr id="439326" name="Line 14"/>
              <p:cNvSpPr>
                <a:spLocks noChangeShapeType="1"/>
              </p:cNvSpPr>
              <p:nvPr/>
            </p:nvSpPr>
            <p:spPr bwMode="auto">
              <a:xfrm flipV="1">
                <a:off x="1442" y="56"/>
                <a:ext cx="351" cy="295"/>
              </a:xfrm>
              <a:prstGeom prst="line">
                <a:avLst/>
              </a:prstGeom>
              <a:noFill/>
              <a:ln w="9525">
                <a:solidFill>
                  <a:srgbClr val="FFFFFF"/>
                </a:solidFill>
                <a:round/>
                <a:headEnd/>
                <a:tailEnd/>
              </a:ln>
            </p:spPr>
            <p:txBody>
              <a:bodyPr/>
              <a:lstStyle/>
              <a:p>
                <a:endParaRPr lang="zh-TW" altLang="en-US"/>
              </a:p>
            </p:txBody>
          </p:sp>
          <p:sp>
            <p:nvSpPr>
              <p:cNvPr id="439327" name="Line 15"/>
              <p:cNvSpPr>
                <a:spLocks noChangeShapeType="1"/>
              </p:cNvSpPr>
              <p:nvPr/>
            </p:nvSpPr>
            <p:spPr bwMode="auto">
              <a:xfrm flipV="1">
                <a:off x="1442" y="1078"/>
                <a:ext cx="351" cy="296"/>
              </a:xfrm>
              <a:prstGeom prst="line">
                <a:avLst/>
              </a:prstGeom>
              <a:noFill/>
              <a:ln w="9525">
                <a:solidFill>
                  <a:srgbClr val="FFFFFF"/>
                </a:solidFill>
                <a:round/>
                <a:headEnd/>
                <a:tailEnd/>
              </a:ln>
            </p:spPr>
            <p:txBody>
              <a:bodyPr/>
              <a:lstStyle/>
              <a:p>
                <a:endParaRPr lang="zh-TW" altLang="en-US"/>
              </a:p>
            </p:txBody>
          </p:sp>
          <p:sp>
            <p:nvSpPr>
              <p:cNvPr id="439328" name="Line 16"/>
              <p:cNvSpPr>
                <a:spLocks noChangeShapeType="1"/>
              </p:cNvSpPr>
              <p:nvPr/>
            </p:nvSpPr>
            <p:spPr bwMode="auto">
              <a:xfrm flipV="1">
                <a:off x="446" y="56"/>
                <a:ext cx="351" cy="295"/>
              </a:xfrm>
              <a:prstGeom prst="line">
                <a:avLst/>
              </a:prstGeom>
              <a:noFill/>
              <a:ln w="9525">
                <a:solidFill>
                  <a:srgbClr val="FFFFFF"/>
                </a:solidFill>
                <a:round/>
                <a:headEnd/>
                <a:tailEnd/>
              </a:ln>
            </p:spPr>
            <p:txBody>
              <a:bodyPr/>
              <a:lstStyle/>
              <a:p>
                <a:endParaRPr lang="zh-TW" altLang="en-US"/>
              </a:p>
            </p:txBody>
          </p:sp>
          <p:sp>
            <p:nvSpPr>
              <p:cNvPr id="439329" name="Line 17"/>
              <p:cNvSpPr>
                <a:spLocks noChangeShapeType="1"/>
              </p:cNvSpPr>
              <p:nvPr/>
            </p:nvSpPr>
            <p:spPr bwMode="auto">
              <a:xfrm>
                <a:off x="1793" y="56"/>
                <a:ext cx="0" cy="1022"/>
              </a:xfrm>
              <a:prstGeom prst="line">
                <a:avLst/>
              </a:prstGeom>
              <a:noFill/>
              <a:ln w="9525">
                <a:solidFill>
                  <a:srgbClr val="FFFFFF"/>
                </a:solidFill>
                <a:round/>
                <a:headEnd/>
                <a:tailEnd/>
              </a:ln>
            </p:spPr>
            <p:txBody>
              <a:bodyPr/>
              <a:lstStyle/>
              <a:p>
                <a:endParaRPr lang="zh-TW" altLang="en-US"/>
              </a:p>
            </p:txBody>
          </p:sp>
          <p:sp>
            <p:nvSpPr>
              <p:cNvPr id="439330" name="Line 18"/>
              <p:cNvSpPr>
                <a:spLocks noChangeShapeType="1"/>
              </p:cNvSpPr>
              <p:nvPr/>
            </p:nvSpPr>
            <p:spPr bwMode="auto">
              <a:xfrm>
                <a:off x="797" y="56"/>
                <a:ext cx="996" cy="0"/>
              </a:xfrm>
              <a:prstGeom prst="line">
                <a:avLst/>
              </a:prstGeom>
              <a:noFill/>
              <a:ln w="9525">
                <a:solidFill>
                  <a:srgbClr val="FFFFFF"/>
                </a:solidFill>
                <a:round/>
                <a:headEnd/>
                <a:tailEnd/>
              </a:ln>
            </p:spPr>
            <p:txBody>
              <a:bodyPr/>
              <a:lstStyle/>
              <a:p>
                <a:endParaRPr lang="zh-TW" altLang="en-US"/>
              </a:p>
            </p:txBody>
          </p:sp>
          <p:sp>
            <p:nvSpPr>
              <p:cNvPr id="439331" name="Line 19"/>
              <p:cNvSpPr>
                <a:spLocks noChangeShapeType="1"/>
              </p:cNvSpPr>
              <p:nvPr/>
            </p:nvSpPr>
            <p:spPr bwMode="auto">
              <a:xfrm flipV="1">
                <a:off x="954" y="56"/>
                <a:ext cx="351" cy="295"/>
              </a:xfrm>
              <a:prstGeom prst="line">
                <a:avLst/>
              </a:prstGeom>
              <a:noFill/>
              <a:ln w="9525">
                <a:solidFill>
                  <a:srgbClr val="FFFFFF"/>
                </a:solidFill>
                <a:round/>
                <a:headEnd/>
                <a:tailEnd/>
              </a:ln>
            </p:spPr>
            <p:txBody>
              <a:bodyPr/>
              <a:lstStyle/>
              <a:p>
                <a:endParaRPr lang="zh-TW" altLang="en-US"/>
              </a:p>
            </p:txBody>
          </p:sp>
          <p:sp>
            <p:nvSpPr>
              <p:cNvPr id="439332" name="Line 20"/>
              <p:cNvSpPr>
                <a:spLocks noChangeShapeType="1"/>
              </p:cNvSpPr>
              <p:nvPr/>
            </p:nvSpPr>
            <p:spPr bwMode="auto">
              <a:xfrm flipV="1">
                <a:off x="1442" y="578"/>
                <a:ext cx="351" cy="296"/>
              </a:xfrm>
              <a:prstGeom prst="line">
                <a:avLst/>
              </a:prstGeom>
              <a:noFill/>
              <a:ln w="9525">
                <a:solidFill>
                  <a:srgbClr val="FFFFFF"/>
                </a:solidFill>
                <a:round/>
                <a:headEnd/>
                <a:tailEnd/>
              </a:ln>
            </p:spPr>
            <p:txBody>
              <a:bodyPr/>
              <a:lstStyle/>
              <a:p>
                <a:endParaRPr lang="zh-TW" altLang="en-US"/>
              </a:p>
            </p:txBody>
          </p:sp>
          <p:sp>
            <p:nvSpPr>
              <p:cNvPr id="439333" name="Line 21"/>
              <p:cNvSpPr>
                <a:spLocks noChangeShapeType="1"/>
              </p:cNvSpPr>
              <p:nvPr/>
            </p:nvSpPr>
            <p:spPr bwMode="auto">
              <a:xfrm>
                <a:off x="1285" y="56"/>
                <a:ext cx="0" cy="1022"/>
              </a:xfrm>
              <a:prstGeom prst="line">
                <a:avLst/>
              </a:prstGeom>
              <a:noFill/>
              <a:ln w="9525">
                <a:solidFill>
                  <a:srgbClr val="FFFFFF"/>
                </a:solidFill>
                <a:prstDash val="dash"/>
                <a:round/>
                <a:headEnd/>
                <a:tailEnd/>
              </a:ln>
            </p:spPr>
            <p:txBody>
              <a:bodyPr/>
              <a:lstStyle/>
              <a:p>
                <a:endParaRPr lang="zh-TW" altLang="en-US"/>
              </a:p>
            </p:txBody>
          </p:sp>
          <p:sp>
            <p:nvSpPr>
              <p:cNvPr id="439334" name="Line 22"/>
              <p:cNvSpPr>
                <a:spLocks noChangeShapeType="1"/>
              </p:cNvSpPr>
              <p:nvPr/>
            </p:nvSpPr>
            <p:spPr bwMode="auto">
              <a:xfrm>
                <a:off x="797" y="56"/>
                <a:ext cx="0" cy="1022"/>
              </a:xfrm>
              <a:prstGeom prst="line">
                <a:avLst/>
              </a:prstGeom>
              <a:noFill/>
              <a:ln w="9525">
                <a:solidFill>
                  <a:srgbClr val="FFFFFF"/>
                </a:solidFill>
                <a:prstDash val="dash"/>
                <a:round/>
                <a:headEnd/>
                <a:tailEnd/>
              </a:ln>
            </p:spPr>
            <p:txBody>
              <a:bodyPr/>
              <a:lstStyle/>
              <a:p>
                <a:endParaRPr lang="zh-TW" altLang="en-US"/>
              </a:p>
            </p:txBody>
          </p:sp>
          <p:sp>
            <p:nvSpPr>
              <p:cNvPr id="439335" name="Line 23"/>
              <p:cNvSpPr>
                <a:spLocks noChangeShapeType="1"/>
              </p:cNvSpPr>
              <p:nvPr/>
            </p:nvSpPr>
            <p:spPr bwMode="auto">
              <a:xfrm flipV="1">
                <a:off x="465" y="1078"/>
                <a:ext cx="352" cy="296"/>
              </a:xfrm>
              <a:prstGeom prst="line">
                <a:avLst/>
              </a:prstGeom>
              <a:noFill/>
              <a:ln w="9525">
                <a:solidFill>
                  <a:srgbClr val="FFFFFF"/>
                </a:solidFill>
                <a:prstDash val="dash"/>
                <a:round/>
                <a:headEnd/>
                <a:tailEnd/>
              </a:ln>
            </p:spPr>
            <p:txBody>
              <a:bodyPr/>
              <a:lstStyle/>
              <a:p>
                <a:endParaRPr lang="zh-TW" altLang="en-US"/>
              </a:p>
            </p:txBody>
          </p:sp>
          <p:sp>
            <p:nvSpPr>
              <p:cNvPr id="439336" name="Line 24"/>
              <p:cNvSpPr>
                <a:spLocks noChangeShapeType="1"/>
              </p:cNvSpPr>
              <p:nvPr/>
            </p:nvSpPr>
            <p:spPr bwMode="auto">
              <a:xfrm>
                <a:off x="797" y="1078"/>
                <a:ext cx="996" cy="0"/>
              </a:xfrm>
              <a:prstGeom prst="line">
                <a:avLst/>
              </a:prstGeom>
              <a:noFill/>
              <a:ln w="9525">
                <a:solidFill>
                  <a:srgbClr val="FFFFFF"/>
                </a:solidFill>
                <a:prstDash val="dash"/>
                <a:round/>
                <a:headEnd/>
                <a:tailEnd/>
              </a:ln>
            </p:spPr>
            <p:txBody>
              <a:bodyPr/>
              <a:lstStyle/>
              <a:p>
                <a:endParaRPr lang="zh-TW" altLang="en-US"/>
              </a:p>
            </p:txBody>
          </p:sp>
          <p:sp>
            <p:nvSpPr>
              <p:cNvPr id="439337" name="Text Box 25"/>
              <p:cNvSpPr txBox="1">
                <a:spLocks noChangeArrowheads="1"/>
              </p:cNvSpPr>
              <p:nvPr/>
            </p:nvSpPr>
            <p:spPr bwMode="auto">
              <a:xfrm>
                <a:off x="1528" y="1332"/>
                <a:ext cx="381" cy="376"/>
              </a:xfrm>
              <a:prstGeom prst="rect">
                <a:avLst/>
              </a:prstGeom>
              <a:noFill/>
              <a:ln w="9525">
                <a:noFill/>
                <a:miter lim="800000"/>
                <a:headEnd/>
                <a:tailEnd/>
              </a:ln>
            </p:spPr>
            <p:txBody>
              <a:bodyPr>
                <a:spAutoFit/>
              </a:bodyPr>
              <a:lstStyle/>
              <a:p>
                <a:pPr algn="ctr"/>
                <a:r>
                  <a:rPr kumimoji="0" lang="zh-TW" altLang="en-US" sz="1600" b="1">
                    <a:solidFill>
                      <a:srgbClr val="00FF00"/>
                    </a:solidFill>
                    <a:latin typeface="Times New Roman" pitchFamily="18" charset="0"/>
                    <a:ea typeface="標楷體" pitchFamily="65" charset="-120"/>
                  </a:rPr>
                  <a:t>作業層次</a:t>
                </a:r>
              </a:p>
            </p:txBody>
          </p:sp>
          <p:sp>
            <p:nvSpPr>
              <p:cNvPr id="439338" name="Line 26"/>
              <p:cNvSpPr>
                <a:spLocks noChangeShapeType="1"/>
              </p:cNvSpPr>
              <p:nvPr/>
            </p:nvSpPr>
            <p:spPr bwMode="auto">
              <a:xfrm>
                <a:off x="641" y="192"/>
                <a:ext cx="996" cy="0"/>
              </a:xfrm>
              <a:prstGeom prst="line">
                <a:avLst/>
              </a:prstGeom>
              <a:noFill/>
              <a:ln w="9525">
                <a:solidFill>
                  <a:srgbClr val="FFFFFF"/>
                </a:solidFill>
                <a:round/>
                <a:headEnd/>
                <a:tailEnd/>
              </a:ln>
            </p:spPr>
            <p:txBody>
              <a:bodyPr/>
              <a:lstStyle/>
              <a:p>
                <a:endParaRPr lang="zh-TW" altLang="en-US"/>
              </a:p>
            </p:txBody>
          </p:sp>
          <p:sp>
            <p:nvSpPr>
              <p:cNvPr id="439339" name="Line 27"/>
              <p:cNvSpPr>
                <a:spLocks noChangeShapeType="1"/>
              </p:cNvSpPr>
              <p:nvPr/>
            </p:nvSpPr>
            <p:spPr bwMode="auto">
              <a:xfrm>
                <a:off x="1637" y="192"/>
                <a:ext cx="0" cy="1023"/>
              </a:xfrm>
              <a:prstGeom prst="line">
                <a:avLst/>
              </a:prstGeom>
              <a:noFill/>
              <a:ln w="9525">
                <a:solidFill>
                  <a:srgbClr val="FFFFFF"/>
                </a:solidFill>
                <a:round/>
                <a:headEnd/>
                <a:tailEnd/>
              </a:ln>
            </p:spPr>
            <p:txBody>
              <a:bodyPr/>
              <a:lstStyle/>
              <a:p>
                <a:endParaRPr lang="zh-TW" altLang="en-US"/>
              </a:p>
            </p:txBody>
          </p:sp>
          <p:sp>
            <p:nvSpPr>
              <p:cNvPr id="439340" name="Line 28"/>
              <p:cNvSpPr>
                <a:spLocks noChangeShapeType="1"/>
              </p:cNvSpPr>
              <p:nvPr/>
            </p:nvSpPr>
            <p:spPr bwMode="auto">
              <a:xfrm flipV="1">
                <a:off x="954" y="1078"/>
                <a:ext cx="351" cy="296"/>
              </a:xfrm>
              <a:prstGeom prst="line">
                <a:avLst/>
              </a:prstGeom>
              <a:noFill/>
              <a:ln w="9525">
                <a:solidFill>
                  <a:srgbClr val="FFFFFF"/>
                </a:solidFill>
                <a:prstDash val="dash"/>
                <a:round/>
                <a:headEnd/>
                <a:tailEnd/>
              </a:ln>
            </p:spPr>
            <p:txBody>
              <a:bodyPr/>
              <a:lstStyle/>
              <a:p>
                <a:endParaRPr lang="zh-TW" altLang="en-US"/>
              </a:p>
            </p:txBody>
          </p:sp>
          <p:sp>
            <p:nvSpPr>
              <p:cNvPr id="439341" name="Line 29"/>
              <p:cNvSpPr>
                <a:spLocks noChangeShapeType="1"/>
              </p:cNvSpPr>
              <p:nvPr/>
            </p:nvSpPr>
            <p:spPr bwMode="auto">
              <a:xfrm>
                <a:off x="641" y="1215"/>
                <a:ext cx="996" cy="0"/>
              </a:xfrm>
              <a:prstGeom prst="line">
                <a:avLst/>
              </a:prstGeom>
              <a:noFill/>
              <a:ln w="9525">
                <a:solidFill>
                  <a:srgbClr val="FFFFFF"/>
                </a:solidFill>
                <a:prstDash val="dash"/>
                <a:round/>
                <a:headEnd/>
                <a:tailEnd/>
              </a:ln>
            </p:spPr>
            <p:txBody>
              <a:bodyPr/>
              <a:lstStyle/>
              <a:p>
                <a:endParaRPr lang="zh-TW" altLang="en-US"/>
              </a:p>
            </p:txBody>
          </p:sp>
          <p:sp>
            <p:nvSpPr>
              <p:cNvPr id="439342" name="Line 30"/>
              <p:cNvSpPr>
                <a:spLocks noChangeShapeType="1"/>
              </p:cNvSpPr>
              <p:nvPr/>
            </p:nvSpPr>
            <p:spPr bwMode="auto">
              <a:xfrm>
                <a:off x="641" y="215"/>
                <a:ext cx="0" cy="1022"/>
              </a:xfrm>
              <a:prstGeom prst="line">
                <a:avLst/>
              </a:prstGeom>
              <a:noFill/>
              <a:ln w="9525">
                <a:solidFill>
                  <a:srgbClr val="FFFFFF"/>
                </a:solidFill>
                <a:prstDash val="dash"/>
                <a:round/>
                <a:headEnd/>
                <a:tailEnd/>
              </a:ln>
            </p:spPr>
            <p:txBody>
              <a:bodyPr/>
              <a:lstStyle/>
              <a:p>
                <a:endParaRPr lang="zh-TW" altLang="en-US"/>
              </a:p>
            </p:txBody>
          </p:sp>
          <p:sp>
            <p:nvSpPr>
              <p:cNvPr id="439343" name="Line 31"/>
              <p:cNvSpPr>
                <a:spLocks noChangeShapeType="1"/>
              </p:cNvSpPr>
              <p:nvPr/>
            </p:nvSpPr>
            <p:spPr bwMode="auto">
              <a:xfrm flipV="1">
                <a:off x="446" y="578"/>
                <a:ext cx="351" cy="296"/>
              </a:xfrm>
              <a:prstGeom prst="line">
                <a:avLst/>
              </a:prstGeom>
              <a:noFill/>
              <a:ln w="9525">
                <a:solidFill>
                  <a:srgbClr val="FFFFFF"/>
                </a:solidFill>
                <a:prstDash val="dash"/>
                <a:round/>
                <a:headEnd/>
                <a:tailEnd/>
              </a:ln>
            </p:spPr>
            <p:txBody>
              <a:bodyPr/>
              <a:lstStyle/>
              <a:p>
                <a:endParaRPr lang="zh-TW" altLang="en-US"/>
              </a:p>
            </p:txBody>
          </p:sp>
          <p:sp>
            <p:nvSpPr>
              <p:cNvPr id="439344" name="Line 32"/>
              <p:cNvSpPr>
                <a:spLocks noChangeShapeType="1"/>
              </p:cNvSpPr>
              <p:nvPr/>
            </p:nvSpPr>
            <p:spPr bwMode="auto">
              <a:xfrm>
                <a:off x="797" y="578"/>
                <a:ext cx="996" cy="0"/>
              </a:xfrm>
              <a:prstGeom prst="line">
                <a:avLst/>
              </a:prstGeom>
              <a:noFill/>
              <a:ln w="9525">
                <a:solidFill>
                  <a:srgbClr val="FFFFFF"/>
                </a:solidFill>
                <a:prstDash val="dash"/>
                <a:round/>
                <a:headEnd/>
                <a:tailEnd/>
              </a:ln>
            </p:spPr>
            <p:txBody>
              <a:bodyPr/>
              <a:lstStyle/>
              <a:p>
                <a:endParaRPr lang="zh-TW" altLang="en-US"/>
              </a:p>
            </p:txBody>
          </p:sp>
          <p:sp>
            <p:nvSpPr>
              <p:cNvPr id="439345" name="Line 33"/>
              <p:cNvSpPr>
                <a:spLocks noChangeShapeType="1"/>
              </p:cNvSpPr>
              <p:nvPr/>
            </p:nvSpPr>
            <p:spPr bwMode="auto">
              <a:xfrm flipV="1">
                <a:off x="954" y="578"/>
                <a:ext cx="351" cy="296"/>
              </a:xfrm>
              <a:prstGeom prst="line">
                <a:avLst/>
              </a:prstGeom>
              <a:noFill/>
              <a:ln w="9525">
                <a:solidFill>
                  <a:srgbClr val="FFFFFF"/>
                </a:solidFill>
                <a:prstDash val="dash"/>
                <a:round/>
                <a:headEnd/>
                <a:tailEnd/>
              </a:ln>
            </p:spPr>
            <p:txBody>
              <a:bodyPr/>
              <a:lstStyle/>
              <a:p>
                <a:endParaRPr lang="zh-TW" altLang="en-US"/>
              </a:p>
            </p:txBody>
          </p:sp>
          <p:sp>
            <p:nvSpPr>
              <p:cNvPr id="439346" name="Line 34"/>
              <p:cNvSpPr>
                <a:spLocks noChangeShapeType="1"/>
              </p:cNvSpPr>
              <p:nvPr/>
            </p:nvSpPr>
            <p:spPr bwMode="auto">
              <a:xfrm>
                <a:off x="641" y="715"/>
                <a:ext cx="996" cy="0"/>
              </a:xfrm>
              <a:prstGeom prst="line">
                <a:avLst/>
              </a:prstGeom>
              <a:noFill/>
              <a:ln w="9525">
                <a:solidFill>
                  <a:srgbClr val="FFFFFF"/>
                </a:solidFill>
                <a:prstDash val="dash"/>
                <a:round/>
                <a:headEnd/>
                <a:tailEnd/>
              </a:ln>
            </p:spPr>
            <p:txBody>
              <a:bodyPr/>
              <a:lstStyle/>
              <a:p>
                <a:endParaRPr lang="zh-TW" altLang="en-US"/>
              </a:p>
            </p:txBody>
          </p:sp>
          <p:sp>
            <p:nvSpPr>
              <p:cNvPr id="439347" name="Line 35"/>
              <p:cNvSpPr>
                <a:spLocks noChangeShapeType="1"/>
              </p:cNvSpPr>
              <p:nvPr/>
            </p:nvSpPr>
            <p:spPr bwMode="auto">
              <a:xfrm>
                <a:off x="1129" y="192"/>
                <a:ext cx="0" cy="1023"/>
              </a:xfrm>
              <a:prstGeom prst="line">
                <a:avLst/>
              </a:prstGeom>
              <a:noFill/>
              <a:ln w="9525">
                <a:solidFill>
                  <a:srgbClr val="FFFFFF"/>
                </a:solidFill>
                <a:prstDash val="dash"/>
                <a:round/>
                <a:headEnd/>
                <a:tailEnd/>
              </a:ln>
            </p:spPr>
            <p:txBody>
              <a:bodyPr/>
              <a:lstStyle/>
              <a:p>
                <a:endParaRPr lang="zh-TW" altLang="en-US"/>
              </a:p>
            </p:txBody>
          </p:sp>
          <p:sp>
            <p:nvSpPr>
              <p:cNvPr id="439348" name="Text Box 36"/>
              <p:cNvSpPr txBox="1">
                <a:spLocks noChangeArrowheads="1"/>
              </p:cNvSpPr>
              <p:nvPr/>
            </p:nvSpPr>
            <p:spPr bwMode="auto">
              <a:xfrm>
                <a:off x="1793" y="1238"/>
                <a:ext cx="112" cy="218"/>
              </a:xfrm>
              <a:prstGeom prst="rect">
                <a:avLst/>
              </a:prstGeom>
              <a:noFill/>
              <a:ln w="9525">
                <a:noFill/>
                <a:miter lim="800000"/>
                <a:headEnd/>
                <a:tailEnd/>
              </a:ln>
            </p:spPr>
            <p:txBody>
              <a:bodyPr wrap="none">
                <a:spAutoFit/>
              </a:bodyPr>
              <a:lstStyle/>
              <a:p>
                <a:pPr algn="ctr"/>
                <a:endParaRPr kumimoji="0" lang="zh-TW" altLang="zh-TW" sz="1600">
                  <a:latin typeface="Times New Roman" pitchFamily="18" charset="0"/>
                  <a:ea typeface="標楷體" pitchFamily="65" charset="-120"/>
                </a:endParaRPr>
              </a:p>
            </p:txBody>
          </p:sp>
          <p:sp>
            <p:nvSpPr>
              <p:cNvPr id="439349" name="Text Box 37"/>
              <p:cNvSpPr txBox="1">
                <a:spLocks noChangeArrowheads="1"/>
              </p:cNvSpPr>
              <p:nvPr/>
            </p:nvSpPr>
            <p:spPr bwMode="auto">
              <a:xfrm>
                <a:off x="1371" y="45"/>
                <a:ext cx="177" cy="218"/>
              </a:xfrm>
              <a:prstGeom prst="rect">
                <a:avLst/>
              </a:prstGeom>
              <a:noFill/>
              <a:ln w="9525">
                <a:noFill/>
                <a:miter lim="800000"/>
                <a:headEnd/>
                <a:tailEnd/>
              </a:ln>
            </p:spPr>
            <p:txBody>
              <a:bodyPr wrap="none">
                <a:spAutoFit/>
              </a:bodyPr>
              <a:lstStyle/>
              <a:p>
                <a:pPr algn="ctr"/>
                <a:r>
                  <a:rPr kumimoji="0" lang="en-US" altLang="zh-TW" sz="1600" b="1">
                    <a:solidFill>
                      <a:schemeClr val="hlink"/>
                    </a:solidFill>
                    <a:latin typeface="Times New Roman" pitchFamily="18" charset="0"/>
                    <a:ea typeface="標楷體" pitchFamily="65" charset="-120"/>
                  </a:rPr>
                  <a:t>1</a:t>
                </a:r>
              </a:p>
            </p:txBody>
          </p:sp>
          <p:sp>
            <p:nvSpPr>
              <p:cNvPr id="439350" name="Text Box 38"/>
              <p:cNvSpPr txBox="1">
                <a:spLocks noChangeArrowheads="1"/>
              </p:cNvSpPr>
              <p:nvPr/>
            </p:nvSpPr>
            <p:spPr bwMode="auto">
              <a:xfrm>
                <a:off x="1198" y="193"/>
                <a:ext cx="177" cy="218"/>
              </a:xfrm>
              <a:prstGeom prst="rect">
                <a:avLst/>
              </a:prstGeom>
              <a:noFill/>
              <a:ln w="9525">
                <a:noFill/>
                <a:miter lim="800000"/>
                <a:headEnd/>
                <a:tailEnd/>
              </a:ln>
            </p:spPr>
            <p:txBody>
              <a:bodyPr wrap="none">
                <a:spAutoFit/>
              </a:bodyPr>
              <a:lstStyle/>
              <a:p>
                <a:pPr algn="ctr"/>
                <a:r>
                  <a:rPr kumimoji="0" lang="en-US" altLang="zh-TW" sz="1600" b="1">
                    <a:solidFill>
                      <a:srgbClr val="FF66CC"/>
                    </a:solidFill>
                    <a:latin typeface="Times New Roman" pitchFamily="18" charset="0"/>
                    <a:ea typeface="標楷體" pitchFamily="65" charset="-120"/>
                  </a:rPr>
                  <a:t>2</a:t>
                </a:r>
              </a:p>
            </p:txBody>
          </p:sp>
          <p:sp>
            <p:nvSpPr>
              <p:cNvPr id="439351" name="Text Box 39"/>
              <p:cNvSpPr txBox="1">
                <a:spLocks noChangeArrowheads="1"/>
              </p:cNvSpPr>
              <p:nvPr/>
            </p:nvSpPr>
            <p:spPr bwMode="auto">
              <a:xfrm>
                <a:off x="1317"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1"/>
                    </a:solidFill>
                    <a:latin typeface="Times New Roman" pitchFamily="18" charset="0"/>
                    <a:ea typeface="標楷體" pitchFamily="65" charset="-120"/>
                  </a:rPr>
                  <a:t>3</a:t>
                </a:r>
              </a:p>
            </p:txBody>
          </p:sp>
          <p:sp>
            <p:nvSpPr>
              <p:cNvPr id="439352" name="Text Box 40"/>
              <p:cNvSpPr txBox="1">
                <a:spLocks noChangeArrowheads="1"/>
              </p:cNvSpPr>
              <p:nvPr/>
            </p:nvSpPr>
            <p:spPr bwMode="auto">
              <a:xfrm>
                <a:off x="1135" y="1213"/>
                <a:ext cx="177" cy="218"/>
              </a:xfrm>
              <a:prstGeom prst="rect">
                <a:avLst/>
              </a:prstGeom>
              <a:noFill/>
              <a:ln w="9525">
                <a:noFill/>
                <a:miter lim="800000"/>
                <a:headEnd/>
                <a:tailEnd/>
              </a:ln>
            </p:spPr>
            <p:txBody>
              <a:bodyPr wrap="none">
                <a:spAutoFit/>
              </a:bodyPr>
              <a:lstStyle/>
              <a:p>
                <a:pPr algn="ctr"/>
                <a:r>
                  <a:rPr kumimoji="0" lang="en-US" altLang="zh-TW" sz="1600" b="1">
                    <a:latin typeface="Times New Roman" pitchFamily="18" charset="0"/>
                    <a:ea typeface="標楷體" pitchFamily="65" charset="-120"/>
                  </a:rPr>
                  <a:t>4</a:t>
                </a:r>
              </a:p>
            </p:txBody>
          </p:sp>
          <p:sp>
            <p:nvSpPr>
              <p:cNvPr id="439353" name="Text Box 41"/>
              <p:cNvSpPr txBox="1">
                <a:spLocks noChangeArrowheads="1"/>
              </p:cNvSpPr>
              <p:nvPr/>
            </p:nvSpPr>
            <p:spPr bwMode="auto">
              <a:xfrm>
                <a:off x="843" y="45"/>
                <a:ext cx="177" cy="218"/>
              </a:xfrm>
              <a:prstGeom prst="rect">
                <a:avLst/>
              </a:prstGeom>
              <a:noFill/>
              <a:ln w="9525">
                <a:noFill/>
                <a:miter lim="800000"/>
                <a:headEnd/>
                <a:tailEnd/>
              </a:ln>
            </p:spPr>
            <p:txBody>
              <a:bodyPr wrap="none">
                <a:spAutoFit/>
              </a:bodyPr>
              <a:lstStyle/>
              <a:p>
                <a:pPr algn="ctr"/>
                <a:r>
                  <a:rPr kumimoji="0" lang="en-US" altLang="zh-TW" sz="1600" b="1">
                    <a:solidFill>
                      <a:srgbClr val="6600FF"/>
                    </a:solidFill>
                    <a:latin typeface="Times New Roman" pitchFamily="18" charset="0"/>
                    <a:ea typeface="標楷體" pitchFamily="65" charset="-120"/>
                  </a:rPr>
                  <a:t>5</a:t>
                </a:r>
              </a:p>
            </p:txBody>
          </p:sp>
          <p:sp>
            <p:nvSpPr>
              <p:cNvPr id="439354" name="Text Box 42"/>
              <p:cNvSpPr txBox="1">
                <a:spLocks noChangeArrowheads="1"/>
              </p:cNvSpPr>
              <p:nvPr/>
            </p:nvSpPr>
            <p:spPr bwMode="auto">
              <a:xfrm>
                <a:off x="775" y="193"/>
                <a:ext cx="177" cy="218"/>
              </a:xfrm>
              <a:prstGeom prst="rect">
                <a:avLst/>
              </a:prstGeom>
              <a:noFill/>
              <a:ln w="9525">
                <a:noFill/>
                <a:miter lim="800000"/>
                <a:headEnd/>
                <a:tailEnd/>
              </a:ln>
            </p:spPr>
            <p:txBody>
              <a:bodyPr wrap="none">
                <a:spAutoFit/>
              </a:bodyPr>
              <a:lstStyle/>
              <a:p>
                <a:pPr algn="ctr"/>
                <a:r>
                  <a:rPr kumimoji="0" lang="en-US" altLang="zh-TW" sz="1600" b="1">
                    <a:solidFill>
                      <a:srgbClr val="009900"/>
                    </a:solidFill>
                    <a:latin typeface="Times New Roman" pitchFamily="18" charset="0"/>
                    <a:ea typeface="標楷體" pitchFamily="65" charset="-120"/>
                  </a:rPr>
                  <a:t>6</a:t>
                </a:r>
              </a:p>
            </p:txBody>
          </p:sp>
          <p:sp>
            <p:nvSpPr>
              <p:cNvPr id="439355" name="Text Box 43"/>
              <p:cNvSpPr txBox="1">
                <a:spLocks noChangeArrowheads="1"/>
              </p:cNvSpPr>
              <p:nvPr/>
            </p:nvSpPr>
            <p:spPr bwMode="auto">
              <a:xfrm>
                <a:off x="819"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2"/>
                    </a:solidFill>
                    <a:latin typeface="Times New Roman" pitchFamily="18" charset="0"/>
                    <a:ea typeface="標楷體" pitchFamily="65" charset="-120"/>
                  </a:rPr>
                  <a:t>7</a:t>
                </a:r>
              </a:p>
            </p:txBody>
          </p:sp>
          <p:sp>
            <p:nvSpPr>
              <p:cNvPr id="439356" name="Text Box 44"/>
              <p:cNvSpPr txBox="1">
                <a:spLocks noChangeArrowheads="1"/>
              </p:cNvSpPr>
              <p:nvPr/>
            </p:nvSpPr>
            <p:spPr bwMode="auto">
              <a:xfrm>
                <a:off x="642" y="1213"/>
                <a:ext cx="177" cy="218"/>
              </a:xfrm>
              <a:prstGeom prst="rect">
                <a:avLst/>
              </a:prstGeom>
              <a:noFill/>
              <a:ln w="9525">
                <a:noFill/>
                <a:miter lim="800000"/>
                <a:headEnd/>
                <a:tailEnd/>
              </a:ln>
            </p:spPr>
            <p:txBody>
              <a:bodyPr wrap="none">
                <a:spAutoFit/>
              </a:bodyPr>
              <a:lstStyle/>
              <a:p>
                <a:pPr algn="ctr"/>
                <a:r>
                  <a:rPr kumimoji="0" lang="en-US" altLang="zh-TW" sz="1600" b="1">
                    <a:solidFill>
                      <a:srgbClr val="00FF00"/>
                    </a:solidFill>
                    <a:latin typeface="Times New Roman" pitchFamily="18" charset="0"/>
                    <a:ea typeface="標楷體" pitchFamily="65" charset="-120"/>
                  </a:rPr>
                  <a:t>8</a:t>
                </a:r>
              </a:p>
            </p:txBody>
          </p:sp>
          <p:sp>
            <p:nvSpPr>
              <p:cNvPr id="439357" name="Line 45"/>
              <p:cNvSpPr>
                <a:spLocks noChangeShapeType="1"/>
              </p:cNvSpPr>
              <p:nvPr/>
            </p:nvSpPr>
            <p:spPr bwMode="auto">
              <a:xfrm>
                <a:off x="253" y="623"/>
                <a:ext cx="0" cy="419"/>
              </a:xfrm>
              <a:prstGeom prst="line">
                <a:avLst/>
              </a:prstGeom>
              <a:noFill/>
              <a:ln w="57150">
                <a:solidFill>
                  <a:srgbClr val="990099"/>
                </a:solidFill>
                <a:round/>
                <a:headEnd type="triangle" w="med" len="med"/>
                <a:tailEnd type="triangle" w="med" len="med"/>
              </a:ln>
            </p:spPr>
            <p:txBody>
              <a:bodyPr/>
              <a:lstStyle/>
              <a:p>
                <a:endParaRPr lang="zh-TW" altLang="en-US"/>
              </a:p>
            </p:txBody>
          </p:sp>
          <p:sp>
            <p:nvSpPr>
              <p:cNvPr id="439358" name="Line 46"/>
              <p:cNvSpPr>
                <a:spLocks noChangeShapeType="1"/>
              </p:cNvSpPr>
              <p:nvPr/>
            </p:nvSpPr>
            <p:spPr bwMode="auto">
              <a:xfrm flipV="1">
                <a:off x="753" y="1481"/>
                <a:ext cx="333" cy="5"/>
              </a:xfrm>
              <a:prstGeom prst="line">
                <a:avLst/>
              </a:prstGeom>
              <a:noFill/>
              <a:ln w="44450">
                <a:solidFill>
                  <a:srgbClr val="990099"/>
                </a:solidFill>
                <a:round/>
                <a:headEnd type="triangle" w="med" len="med"/>
                <a:tailEnd type="triangle" w="med" len="med"/>
              </a:ln>
            </p:spPr>
            <p:txBody>
              <a:bodyPr/>
              <a:lstStyle/>
              <a:p>
                <a:endParaRPr lang="zh-TW" altLang="en-US"/>
              </a:p>
            </p:txBody>
          </p:sp>
          <p:sp>
            <p:nvSpPr>
              <p:cNvPr id="439359" name="Line 47"/>
              <p:cNvSpPr>
                <a:spLocks noChangeShapeType="1"/>
              </p:cNvSpPr>
              <p:nvPr/>
            </p:nvSpPr>
            <p:spPr bwMode="auto">
              <a:xfrm rot="21482212" flipV="1">
                <a:off x="1717" y="1213"/>
                <a:ext cx="204" cy="161"/>
              </a:xfrm>
              <a:prstGeom prst="line">
                <a:avLst/>
              </a:prstGeom>
              <a:noFill/>
              <a:ln w="38100">
                <a:solidFill>
                  <a:srgbClr val="990099"/>
                </a:solidFill>
                <a:round/>
                <a:headEnd type="triangle" w="med" len="med"/>
                <a:tailEnd type="triangle" w="med" len="med"/>
              </a:ln>
            </p:spPr>
            <p:txBody>
              <a:bodyPr/>
              <a:lstStyle/>
              <a:p>
                <a:endParaRPr lang="zh-TW" altLang="en-US"/>
              </a:p>
            </p:txBody>
          </p:sp>
          <p:sp>
            <p:nvSpPr>
              <p:cNvPr id="439360" name="Text Box 48" descr="寬右斜對角線"/>
              <p:cNvSpPr txBox="1">
                <a:spLocks noChangeArrowheads="1"/>
              </p:cNvSpPr>
              <p:nvPr/>
            </p:nvSpPr>
            <p:spPr bwMode="auto">
              <a:xfrm>
                <a:off x="96" y="254"/>
                <a:ext cx="375"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未將發生</a:t>
                </a:r>
              </a:p>
            </p:txBody>
          </p:sp>
          <p:sp>
            <p:nvSpPr>
              <p:cNvPr id="439361" name="Text Box 49" descr="寬右斜對角線"/>
              <p:cNvSpPr txBox="1">
                <a:spLocks noChangeArrowheads="1"/>
              </p:cNvSpPr>
              <p:nvPr/>
            </p:nvSpPr>
            <p:spPr bwMode="auto">
              <a:xfrm>
                <a:off x="1084"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高關連</a:t>
                </a:r>
              </a:p>
            </p:txBody>
          </p:sp>
          <p:sp>
            <p:nvSpPr>
              <p:cNvPr id="439362" name="Text Box 50" descr="寬右斜對角線"/>
              <p:cNvSpPr txBox="1">
                <a:spLocks noChangeArrowheads="1"/>
              </p:cNvSpPr>
              <p:nvPr/>
            </p:nvSpPr>
            <p:spPr bwMode="auto">
              <a:xfrm>
                <a:off x="257"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低關連</a:t>
                </a:r>
              </a:p>
            </p:txBody>
          </p:sp>
          <p:sp>
            <p:nvSpPr>
              <p:cNvPr id="439363" name="Text Box 51" descr="寬右斜對角線"/>
              <p:cNvSpPr txBox="1">
                <a:spLocks noChangeArrowheads="1"/>
              </p:cNvSpPr>
              <p:nvPr/>
            </p:nvSpPr>
            <p:spPr bwMode="auto">
              <a:xfrm>
                <a:off x="96" y="1018"/>
                <a:ext cx="378"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正已發生</a:t>
                </a:r>
              </a:p>
            </p:txBody>
          </p:sp>
          <p:sp>
            <p:nvSpPr>
              <p:cNvPr id="439364" name="Text Box 52" descr="寬右斜對角線"/>
              <p:cNvSpPr txBox="1">
                <a:spLocks noChangeArrowheads="1"/>
              </p:cNvSpPr>
              <p:nvPr/>
            </p:nvSpPr>
            <p:spPr bwMode="auto">
              <a:xfrm>
                <a:off x="512" y="1573"/>
                <a:ext cx="806" cy="237"/>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a:t>
                </a:r>
                <a:endParaRPr kumimoji="0" lang="zh-TW" altLang="en-US" sz="1600" b="1">
                  <a:latin typeface="Times New Roman" pitchFamily="18" charset="0"/>
                  <a:ea typeface="標楷體" pitchFamily="65" charset="-120"/>
                </a:endParaRPr>
              </a:p>
            </p:txBody>
          </p:sp>
        </p:grpSp>
      </p:grpSp>
      <p:sp>
        <p:nvSpPr>
          <p:cNvPr id="439304" name="Rectangle 53" descr="褐色大理石"/>
          <p:cNvSpPr>
            <a:spLocks noChangeArrowheads="1"/>
          </p:cNvSpPr>
          <p:nvPr/>
        </p:nvSpPr>
        <p:spPr bwMode="auto">
          <a:xfrm>
            <a:off x="2667000" y="4724400"/>
            <a:ext cx="990600" cy="838200"/>
          </a:xfrm>
          <a:prstGeom prst="rect">
            <a:avLst/>
          </a:prstGeom>
          <a:blipFill dpi="0" rotWithShape="0">
            <a:blip r:embed="rId4"/>
            <a:srcRect/>
            <a:tile tx="0" ty="0" sx="100000" sy="100000" flip="none" algn="tl"/>
          </a:blipFill>
          <a:ln w="9525">
            <a:solidFill>
              <a:srgbClr val="99CCFF"/>
            </a:solidFill>
            <a:miter lim="800000"/>
            <a:headEnd/>
            <a:tailEnd/>
          </a:ln>
        </p:spPr>
        <p:txBody>
          <a:bodyPr wrap="none" anchor="ctr"/>
          <a:lstStyle/>
          <a:p>
            <a:endParaRPr lang="zh-TW" altLang="en-US"/>
          </a:p>
        </p:txBody>
      </p:sp>
      <p:grpSp>
        <p:nvGrpSpPr>
          <p:cNvPr id="5" name="Group 54"/>
          <p:cNvGrpSpPr>
            <a:grpSpLocks/>
          </p:cNvGrpSpPr>
          <p:nvPr/>
        </p:nvGrpSpPr>
        <p:grpSpPr bwMode="auto">
          <a:xfrm>
            <a:off x="990600" y="3800475"/>
            <a:ext cx="3146425" cy="2370138"/>
            <a:chOff x="-53" y="2206"/>
            <a:chExt cx="2351" cy="1741"/>
          </a:xfrm>
        </p:grpSpPr>
        <p:sp>
          <p:nvSpPr>
            <p:cNvPr id="439307" name="Rectangle 55" descr="寬右斜對角線"/>
            <p:cNvSpPr>
              <a:spLocks noChangeArrowheads="1"/>
            </p:cNvSpPr>
            <p:nvPr/>
          </p:nvSpPr>
          <p:spPr bwMode="auto">
            <a:xfrm>
              <a:off x="424" y="2234"/>
              <a:ext cx="1497" cy="1252"/>
            </a:xfrm>
            <a:prstGeom prst="rect">
              <a:avLst/>
            </a:prstGeom>
            <a:noFill/>
            <a:ln w="9525">
              <a:solidFill>
                <a:srgbClr val="FFFFFF"/>
              </a:solidFill>
              <a:miter lim="800000"/>
              <a:headEnd/>
              <a:tailEnd/>
            </a:ln>
          </p:spPr>
          <p:txBody>
            <a:bodyPr wrap="none" anchor="ctr"/>
            <a:lstStyle/>
            <a:p>
              <a:endParaRPr lang="zh-TW" altLang="en-US"/>
            </a:p>
          </p:txBody>
        </p:sp>
        <p:sp>
          <p:nvSpPr>
            <p:cNvPr id="439308" name="Line 56"/>
            <p:cNvSpPr>
              <a:spLocks noChangeShapeType="1"/>
            </p:cNvSpPr>
            <p:nvPr/>
          </p:nvSpPr>
          <p:spPr bwMode="auto">
            <a:xfrm>
              <a:off x="424" y="2865"/>
              <a:ext cx="1485" cy="0"/>
            </a:xfrm>
            <a:prstGeom prst="line">
              <a:avLst/>
            </a:prstGeom>
            <a:noFill/>
            <a:ln w="9525">
              <a:solidFill>
                <a:srgbClr val="FFFFFF"/>
              </a:solidFill>
              <a:prstDash val="dash"/>
              <a:round/>
              <a:headEnd/>
              <a:tailEnd/>
            </a:ln>
          </p:spPr>
          <p:txBody>
            <a:bodyPr wrap="none" anchor="ctr"/>
            <a:lstStyle/>
            <a:p>
              <a:endParaRPr lang="zh-TW" altLang="en-US"/>
            </a:p>
          </p:txBody>
        </p:sp>
        <p:sp>
          <p:nvSpPr>
            <p:cNvPr id="439309" name="Line 57"/>
            <p:cNvSpPr>
              <a:spLocks noChangeShapeType="1"/>
            </p:cNvSpPr>
            <p:nvPr/>
          </p:nvSpPr>
          <p:spPr bwMode="auto">
            <a:xfrm>
              <a:off x="1197" y="2234"/>
              <a:ext cx="0" cy="1252"/>
            </a:xfrm>
            <a:prstGeom prst="line">
              <a:avLst/>
            </a:prstGeom>
            <a:noFill/>
            <a:ln w="9525">
              <a:solidFill>
                <a:srgbClr val="FFFFFF"/>
              </a:solidFill>
              <a:prstDash val="dash"/>
              <a:round/>
              <a:headEnd/>
              <a:tailEnd/>
            </a:ln>
          </p:spPr>
          <p:txBody>
            <a:bodyPr wrap="none" anchor="ctr"/>
            <a:lstStyle/>
            <a:p>
              <a:endParaRPr lang="zh-TW" altLang="en-US"/>
            </a:p>
          </p:txBody>
        </p:sp>
        <p:sp>
          <p:nvSpPr>
            <p:cNvPr id="439310" name="Text Box 58"/>
            <p:cNvSpPr txBox="1">
              <a:spLocks noChangeArrowheads="1"/>
            </p:cNvSpPr>
            <p:nvPr/>
          </p:nvSpPr>
          <p:spPr bwMode="auto">
            <a:xfrm>
              <a:off x="-53" y="2400"/>
              <a:ext cx="343" cy="1009"/>
            </a:xfrm>
            <a:prstGeom prst="rect">
              <a:avLst/>
            </a:prstGeom>
            <a:noFill/>
            <a:ln w="9525">
              <a:noFill/>
              <a:miter lim="800000"/>
              <a:headEnd/>
              <a:tailEnd/>
            </a:ln>
          </p:spPr>
          <p:txBody>
            <a:bodyPr vert="eaVert">
              <a:spAutoFit/>
            </a:bodyPr>
            <a:lstStyle/>
            <a:p>
              <a:pPr algn="ctr"/>
              <a:endParaRPr kumimoji="0" lang="zh-TW" altLang="zh-TW" b="1">
                <a:latin typeface="Times New Roman" pitchFamily="18" charset="0"/>
                <a:ea typeface="標楷體" pitchFamily="65" charset="-120"/>
              </a:endParaRPr>
            </a:p>
          </p:txBody>
        </p:sp>
        <p:sp>
          <p:nvSpPr>
            <p:cNvPr id="439311" name="Text Box 59" descr="寬右斜對角線"/>
            <p:cNvSpPr txBox="1">
              <a:spLocks noChangeArrowheads="1"/>
            </p:cNvSpPr>
            <p:nvPr/>
          </p:nvSpPr>
          <p:spPr bwMode="auto">
            <a:xfrm>
              <a:off x="-41" y="3677"/>
              <a:ext cx="2339" cy="270"/>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關係解決問題有效程度</a:t>
              </a:r>
              <a:endParaRPr kumimoji="0" lang="zh-TW" altLang="en-US">
                <a:solidFill>
                  <a:srgbClr val="FF0000"/>
                </a:solidFill>
                <a:latin typeface="Times New Roman" pitchFamily="18" charset="0"/>
                <a:ea typeface="標楷體" pitchFamily="65" charset="-120"/>
              </a:endParaRPr>
            </a:p>
          </p:txBody>
        </p:sp>
        <p:sp>
          <p:nvSpPr>
            <p:cNvPr id="439312" name="Rectangle 60" descr="寬右斜對角線"/>
            <p:cNvSpPr>
              <a:spLocks noChangeArrowheads="1"/>
            </p:cNvSpPr>
            <p:nvPr/>
          </p:nvSpPr>
          <p:spPr bwMode="auto">
            <a:xfrm>
              <a:off x="307"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低</a:t>
              </a:r>
              <a:endParaRPr kumimoji="0" lang="zh-TW" altLang="en-US" sz="1600" b="1">
                <a:solidFill>
                  <a:srgbClr val="00FF00"/>
                </a:solidFill>
                <a:latin typeface="Times New Roman" pitchFamily="18" charset="0"/>
                <a:ea typeface="標楷體" pitchFamily="65" charset="-120"/>
              </a:endParaRPr>
            </a:p>
          </p:txBody>
        </p:sp>
        <p:sp>
          <p:nvSpPr>
            <p:cNvPr id="439313" name="Rectangle 61" descr="寬右斜對角線"/>
            <p:cNvSpPr>
              <a:spLocks noChangeArrowheads="1"/>
            </p:cNvSpPr>
            <p:nvPr/>
          </p:nvSpPr>
          <p:spPr bwMode="auto">
            <a:xfrm>
              <a:off x="1684"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高</a:t>
              </a:r>
              <a:endParaRPr kumimoji="0" lang="zh-TW" altLang="en-US" sz="1600" b="1">
                <a:solidFill>
                  <a:srgbClr val="00FF00"/>
                </a:solidFill>
                <a:latin typeface="Times New Roman" pitchFamily="18" charset="0"/>
                <a:ea typeface="標楷體" pitchFamily="65" charset="-120"/>
              </a:endParaRPr>
            </a:p>
          </p:txBody>
        </p:sp>
        <p:sp>
          <p:nvSpPr>
            <p:cNvPr id="439314" name="Rectangle 62" descr="寬右斜對角線"/>
            <p:cNvSpPr>
              <a:spLocks noChangeArrowheads="1"/>
            </p:cNvSpPr>
            <p:nvPr/>
          </p:nvSpPr>
          <p:spPr bwMode="auto">
            <a:xfrm>
              <a:off x="-23" y="324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其他層</a:t>
              </a:r>
              <a:endParaRPr kumimoji="0" lang="zh-TW" altLang="en-US" sz="1600" b="1">
                <a:solidFill>
                  <a:srgbClr val="00FF00"/>
                </a:solidFill>
                <a:latin typeface="Times New Roman" pitchFamily="18" charset="0"/>
                <a:ea typeface="標楷體" pitchFamily="65" charset="-120"/>
              </a:endParaRPr>
            </a:p>
          </p:txBody>
        </p:sp>
        <p:sp>
          <p:nvSpPr>
            <p:cNvPr id="439315" name="Rectangle 63" descr="寬右斜對角線"/>
            <p:cNvSpPr>
              <a:spLocks noChangeArrowheads="1"/>
            </p:cNvSpPr>
            <p:nvPr/>
          </p:nvSpPr>
          <p:spPr bwMode="auto">
            <a:xfrm>
              <a:off x="-23" y="220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策略層</a:t>
              </a:r>
              <a:endParaRPr kumimoji="0" lang="zh-TW" altLang="en-US" sz="1600" b="1">
                <a:solidFill>
                  <a:srgbClr val="00FF00"/>
                </a:solidFill>
                <a:latin typeface="Times New Roman" pitchFamily="18" charset="0"/>
                <a:ea typeface="標楷體" pitchFamily="65" charset="-120"/>
              </a:endParaRPr>
            </a:p>
          </p:txBody>
        </p:sp>
        <p:sp>
          <p:nvSpPr>
            <p:cNvPr id="439316" name="Line 64"/>
            <p:cNvSpPr>
              <a:spLocks noChangeShapeType="1"/>
            </p:cNvSpPr>
            <p:nvPr/>
          </p:nvSpPr>
          <p:spPr bwMode="auto">
            <a:xfrm>
              <a:off x="768" y="3600"/>
              <a:ext cx="840" cy="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39317" name="Line 65"/>
            <p:cNvSpPr>
              <a:spLocks noChangeShapeType="1"/>
            </p:cNvSpPr>
            <p:nvPr/>
          </p:nvSpPr>
          <p:spPr bwMode="auto">
            <a:xfrm>
              <a:off x="288" y="2496"/>
              <a:ext cx="0" cy="72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39318" name="Rectangle 66" descr="寬右斜對角線"/>
            <p:cNvSpPr>
              <a:spLocks noChangeArrowheads="1"/>
            </p:cNvSpPr>
            <p:nvPr/>
          </p:nvSpPr>
          <p:spPr bwMode="auto">
            <a:xfrm>
              <a:off x="1201" y="2327"/>
              <a:ext cx="654"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經營關鍵知識</a:t>
              </a:r>
            </a:p>
          </p:txBody>
        </p:sp>
        <p:sp>
          <p:nvSpPr>
            <p:cNvPr id="439319" name="Rectangle 67" descr="寬右斜對角線"/>
            <p:cNvSpPr>
              <a:spLocks noChangeArrowheads="1"/>
            </p:cNvSpPr>
            <p:nvPr/>
          </p:nvSpPr>
          <p:spPr bwMode="auto">
            <a:xfrm>
              <a:off x="1201" y="2951"/>
              <a:ext cx="654"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營運關鍵知識</a:t>
              </a:r>
            </a:p>
          </p:txBody>
        </p:sp>
        <p:sp>
          <p:nvSpPr>
            <p:cNvPr id="439320" name="Rectangle 68" descr="寬右斜對角線"/>
            <p:cNvSpPr>
              <a:spLocks noChangeArrowheads="1"/>
            </p:cNvSpPr>
            <p:nvPr/>
          </p:nvSpPr>
          <p:spPr bwMode="auto">
            <a:xfrm>
              <a:off x="480" y="2327"/>
              <a:ext cx="655"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經營缺口知識</a:t>
              </a:r>
            </a:p>
          </p:txBody>
        </p:sp>
        <p:sp>
          <p:nvSpPr>
            <p:cNvPr id="439321" name="Rectangle 69" descr="寬右斜對角線"/>
            <p:cNvSpPr>
              <a:spLocks noChangeArrowheads="1"/>
            </p:cNvSpPr>
            <p:nvPr/>
          </p:nvSpPr>
          <p:spPr bwMode="auto">
            <a:xfrm>
              <a:off x="480" y="2951"/>
              <a:ext cx="655"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營運缺口知識</a:t>
              </a:r>
            </a:p>
          </p:txBody>
        </p:sp>
      </p:grpSp>
      <p:sp>
        <p:nvSpPr>
          <p:cNvPr id="439306" name="Text Box 70"/>
          <p:cNvSpPr txBox="1">
            <a:spLocks noChangeArrowheads="1"/>
          </p:cNvSpPr>
          <p:nvPr/>
        </p:nvSpPr>
        <p:spPr bwMode="auto">
          <a:xfrm>
            <a:off x="4419600" y="2133600"/>
            <a:ext cx="4419600" cy="2563813"/>
          </a:xfrm>
          <a:prstGeom prst="rect">
            <a:avLst/>
          </a:prstGeom>
          <a:noFill/>
          <a:ln w="9525">
            <a:noFill/>
            <a:miter lim="800000"/>
            <a:headEnd/>
            <a:tailEnd/>
          </a:ln>
        </p:spPr>
        <p:txBody>
          <a:bodyPr anchor="ctr">
            <a:spAutoFit/>
          </a:bodyPr>
          <a:lstStyle/>
          <a:p>
            <a:pPr fontAlgn="ctr">
              <a:lnSpc>
                <a:spcPct val="90000"/>
              </a:lnSpc>
              <a:buFont typeface="Wingdings" pitchFamily="2" charset="2"/>
              <a:buChar char="&amp;"/>
            </a:pPr>
            <a:r>
              <a:rPr kumimoji="0" lang="zh-TW" altLang="en-US" sz="2000" u="sng">
                <a:solidFill>
                  <a:srgbClr val="FFFF00"/>
                </a:solidFill>
                <a:latin typeface="新細明體" pitchFamily="18" charset="-120"/>
              </a:rPr>
              <a:t>關於「溝通技巧知識」的知識</a:t>
            </a:r>
          </a:p>
          <a:p>
            <a:pPr fontAlgn="ctr">
              <a:lnSpc>
                <a:spcPct val="90000"/>
              </a:lnSpc>
              <a:buFont typeface="Wingdings" pitchFamily="2" charset="2"/>
              <a:buChar char="&amp;"/>
            </a:pPr>
            <a:endParaRPr kumimoji="0" lang="zh-TW" altLang="en-US" sz="2000" u="sng">
              <a:solidFill>
                <a:srgbClr val="FFFF00"/>
              </a:solidFill>
              <a:latin typeface="新細明體" pitchFamily="18" charset="-120"/>
              <a:sym typeface="Monotype Sorts" pitchFamily="2" charset="2"/>
            </a:endParaRPr>
          </a:p>
          <a:p>
            <a:pPr marL="812800" lvl="1" indent="-355600" fontAlgn="ctr">
              <a:lnSpc>
                <a:spcPct val="90000"/>
              </a:lnSpc>
              <a:buFont typeface="Monotype Sorts" pitchFamily="2" charset="2"/>
              <a:buChar char="+"/>
            </a:pPr>
            <a:r>
              <a:rPr kumimoji="0" lang="zh-TW" altLang="en-US" sz="2000">
                <a:solidFill>
                  <a:srgbClr val="FFFF00"/>
                </a:solidFill>
                <a:ea typeface="標楷體" pitchFamily="65" charset="-120"/>
              </a:rPr>
              <a:t> </a:t>
            </a:r>
            <a:r>
              <a:rPr kumimoji="0" lang="en-US" altLang="zh-TW" sz="2000">
                <a:solidFill>
                  <a:srgbClr val="FFFF00"/>
                </a:solidFill>
                <a:ea typeface="標楷體" pitchFamily="65" charset="-120"/>
              </a:rPr>
              <a:t>Domain 3</a:t>
            </a:r>
            <a:endParaRPr kumimoji="0" lang="en-US" altLang="zh-TW" sz="2000">
              <a:solidFill>
                <a:srgbClr val="FFFF00"/>
              </a:solidFill>
              <a:latin typeface="新細明體" pitchFamily="18" charset="-120"/>
              <a:sym typeface="Monotype Sorts" pitchFamily="2" charset="2"/>
            </a:endParaRPr>
          </a:p>
          <a:p>
            <a:pPr marL="812800" lvl="1" indent="-355600" fontAlgn="ctr">
              <a:lnSpc>
                <a:spcPct val="90000"/>
              </a:lnSpc>
              <a:buFont typeface="Monotype Sorts" pitchFamily="2" charset="2"/>
              <a:buChar char="+"/>
            </a:pPr>
            <a:r>
              <a:rPr kumimoji="0" lang="en-US" altLang="zh-TW" sz="2000">
                <a:solidFill>
                  <a:srgbClr val="FFFF00"/>
                </a:solidFill>
                <a:latin typeface="新細明體" pitchFamily="18" charset="-120"/>
              </a:rPr>
              <a:t> </a:t>
            </a:r>
            <a:r>
              <a:rPr kumimoji="0" lang="zh-TW" altLang="en-US" sz="2000">
                <a:solidFill>
                  <a:srgbClr val="FFFF00"/>
                </a:solidFill>
                <a:latin typeface="新細明體" pitchFamily="18" charset="-120"/>
              </a:rPr>
              <a:t>存在於作業層次。</a:t>
            </a:r>
          </a:p>
          <a:p>
            <a:pPr marL="812800" lvl="1" indent="-355600" fontAlgn="ctr">
              <a:lnSpc>
                <a:spcPct val="90000"/>
              </a:lnSpc>
              <a:buFont typeface="Monotype Sorts" pitchFamily="2" charset="2"/>
              <a:buChar char="+"/>
            </a:pPr>
            <a:r>
              <a:rPr kumimoji="0" lang="zh-TW" altLang="en-US" sz="2000">
                <a:solidFill>
                  <a:srgbClr val="FFFF00"/>
                </a:solidFill>
                <a:latin typeface="新細明體" pitchFamily="18" charset="-120"/>
              </a:rPr>
              <a:t> 重點在對於此知識的實踐。</a:t>
            </a:r>
          </a:p>
          <a:p>
            <a:pPr marL="812800" lvl="1" indent="-355600" fontAlgn="ctr">
              <a:lnSpc>
                <a:spcPct val="90000"/>
              </a:lnSpc>
              <a:buFont typeface="Monotype Sorts" pitchFamily="2" charset="2"/>
              <a:buChar char="+"/>
            </a:pPr>
            <a:r>
              <a:rPr kumimoji="0" lang="zh-TW" altLang="en-US" sz="2000">
                <a:solidFill>
                  <a:srgbClr val="FFFF00"/>
                </a:solidFill>
                <a:latin typeface="新細明體" pitchFamily="18" charset="-120"/>
                <a:sym typeface="Monotype Sorts" pitchFamily="2" charset="2"/>
              </a:rPr>
              <a:t> </a:t>
            </a:r>
            <a:r>
              <a:rPr kumimoji="0" lang="zh-TW" altLang="en-US" sz="2000">
                <a:solidFill>
                  <a:srgbClr val="FFFF00"/>
                </a:solidFill>
                <a:latin typeface="新細明體" pitchFamily="18" charset="-120"/>
              </a:rPr>
              <a:t>攸關解工作團隊的運作與計劃的執行。</a:t>
            </a:r>
          </a:p>
          <a:p>
            <a:pPr marL="812800" lvl="1" indent="-355600" fontAlgn="ctr">
              <a:lnSpc>
                <a:spcPct val="90000"/>
              </a:lnSpc>
            </a:pPr>
            <a:r>
              <a:rPr kumimoji="0" lang="zh-TW" altLang="en-US" sz="2000">
                <a:solidFill>
                  <a:srgbClr val="FFFF00"/>
                </a:solidFill>
                <a:latin typeface="新細明體" pitchFamily="18" charset="-120"/>
                <a:sym typeface="Monotype Sorts" pitchFamily="2" charset="2"/>
              </a:rPr>
              <a:t> </a:t>
            </a:r>
            <a:r>
              <a:rPr kumimoji="0" lang="zh-TW" altLang="en-US" sz="2000">
                <a:solidFill>
                  <a:srgbClr val="FFFF00"/>
                </a:solidFill>
                <a:latin typeface="新細明體" pitchFamily="18" charset="-120"/>
              </a:rPr>
              <a:t>與</a:t>
            </a:r>
            <a:r>
              <a:rPr kumimoji="0" lang="en-US" altLang="zh-TW" sz="2000">
                <a:solidFill>
                  <a:srgbClr val="FFFF00"/>
                </a:solidFill>
                <a:latin typeface="新細明體" pitchFamily="18" charset="-120"/>
              </a:rPr>
              <a:t>CSF</a:t>
            </a:r>
            <a:r>
              <a:rPr kumimoji="0" lang="zh-TW" altLang="en-US" sz="2000">
                <a:solidFill>
                  <a:srgbClr val="FFFF00"/>
                </a:solidFill>
                <a:latin typeface="新細明體" pitchFamily="18" charset="-120"/>
              </a:rPr>
              <a:t>關聯性高，影響工作品質之重點。</a:t>
            </a:r>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0324" name="Rectangle 3"/>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知識屬性分析 </a:t>
            </a:r>
            <a:r>
              <a:rPr lang="en-US" altLang="zh-TW" b="1" smtClean="0">
                <a:latin typeface="新細明體" pitchFamily="18" charset="-120"/>
                <a:ea typeface="新細明體" pitchFamily="18" charset="-120"/>
              </a:rPr>
              <a:t>(</a:t>
            </a:r>
            <a:r>
              <a:rPr lang="zh-TW" altLang="en-US" b="1" smtClean="0">
                <a:latin typeface="新細明體" pitchFamily="18" charset="-120"/>
                <a:ea typeface="新細明體" pitchFamily="18" charset="-120"/>
              </a:rPr>
              <a:t>七</a:t>
            </a:r>
            <a:r>
              <a:rPr lang="en-US" altLang="zh-TW" b="1" smtClean="0">
                <a:latin typeface="新細明體" pitchFamily="18" charset="-120"/>
                <a:ea typeface="新細明體" pitchFamily="18" charset="-120"/>
              </a:rPr>
              <a:t>)</a:t>
            </a:r>
          </a:p>
        </p:txBody>
      </p:sp>
      <p:sp>
        <p:nvSpPr>
          <p:cNvPr id="440325" name="Rectangle 4"/>
          <p:cNvSpPr>
            <a:spLocks noGrp="1" noChangeArrowheads="1"/>
          </p:cNvSpPr>
          <p:nvPr>
            <p:ph idx="1"/>
          </p:nvPr>
        </p:nvSpPr>
        <p:spPr>
          <a:xfrm>
            <a:off x="3962400" y="1143000"/>
            <a:ext cx="4572000" cy="457200"/>
          </a:xfrm>
          <a:noFill/>
        </p:spPr>
        <p:txBody>
          <a:bodyPr/>
          <a:lstStyle/>
          <a:p>
            <a:pPr eaLnBrk="1" hangingPunct="1">
              <a:lnSpc>
                <a:spcPct val="90000"/>
              </a:lnSpc>
              <a:buFontTx/>
              <a:buNone/>
            </a:pPr>
            <a:r>
              <a:rPr lang="en-US" altLang="zh-TW" sz="2400" b="1" smtClean="0">
                <a:solidFill>
                  <a:srgbClr val="FFFF00"/>
                </a:solidFill>
                <a:latin typeface="新細明體" pitchFamily="18" charset="-120"/>
                <a:cs typeface="Times New Roman" pitchFamily="18" charset="0"/>
              </a:rPr>
              <a:t>『</a:t>
            </a:r>
            <a:r>
              <a:rPr lang="zh-TW" altLang="en-US" sz="2400" b="1" smtClean="0">
                <a:solidFill>
                  <a:srgbClr val="FFFF00"/>
                </a:solidFill>
                <a:latin typeface="新細明體" pitchFamily="18" charset="-120"/>
                <a:ea typeface="新細明體" pitchFamily="18" charset="-120"/>
              </a:rPr>
              <a:t>產業實務相關</a:t>
            </a:r>
            <a:r>
              <a:rPr lang="zh-TW" altLang="en-US" sz="2400" b="1" smtClean="0">
                <a:solidFill>
                  <a:srgbClr val="FFFF00"/>
                </a:solidFill>
                <a:ea typeface="新細明體" pitchFamily="18" charset="-120"/>
              </a:rPr>
              <a:t>知識</a:t>
            </a:r>
            <a:r>
              <a:rPr lang="en-US" altLang="zh-TW" sz="2400" b="1" smtClean="0">
                <a:solidFill>
                  <a:srgbClr val="FFFF00"/>
                </a:solidFill>
                <a:latin typeface="新細明體" pitchFamily="18" charset="-120"/>
                <a:ea typeface="新細明體" pitchFamily="18" charset="-120"/>
              </a:rPr>
              <a:t>』</a:t>
            </a:r>
            <a:r>
              <a:rPr lang="zh-TW" altLang="en-US" sz="2400" b="1" smtClean="0">
                <a:solidFill>
                  <a:srgbClr val="FFFF00"/>
                </a:solidFill>
                <a:ea typeface="新細明體" pitchFamily="18" charset="-120"/>
              </a:rPr>
              <a:t>類的屬性分析</a:t>
            </a:r>
            <a:r>
              <a:rPr kumimoji="0" lang="zh-TW" altLang="en-US" sz="2000" smtClean="0">
                <a:solidFill>
                  <a:srgbClr val="FFFF00"/>
                </a:solidFill>
              </a:rPr>
              <a:t>：</a:t>
            </a:r>
          </a:p>
        </p:txBody>
      </p:sp>
      <p:sp>
        <p:nvSpPr>
          <p:cNvPr id="72" name="投影片編號版面配置區 5"/>
          <p:cNvSpPr>
            <a:spLocks noGrp="1"/>
          </p:cNvSpPr>
          <p:nvPr>
            <p:ph type="sldNum" sz="quarter" idx="12"/>
          </p:nvPr>
        </p:nvSpPr>
        <p:spPr/>
        <p:txBody>
          <a:bodyPr/>
          <a:lstStyle/>
          <a:p>
            <a:pPr>
              <a:defRPr/>
            </a:pPr>
            <a:fld id="{699F3426-B18B-477B-812E-B0E9384D1EED}" type="slidenum">
              <a:rPr lang="en-US" altLang="zh-TW"/>
              <a:pPr>
                <a:defRPr/>
              </a:pPr>
              <a:t>27</a:t>
            </a:fld>
            <a:endParaRPr lang="en-US" altLang="zh-TW"/>
          </a:p>
        </p:txBody>
      </p:sp>
      <p:sp>
        <p:nvSpPr>
          <p:cNvPr id="440323" name="Rectangle 2"/>
          <p:cNvSpPr>
            <a:spLocks noChangeArrowheads="1"/>
          </p:cNvSpPr>
          <p:nvPr/>
        </p:nvSpPr>
        <p:spPr bwMode="auto">
          <a:xfrm>
            <a:off x="914400" y="990600"/>
            <a:ext cx="8001000" cy="5181600"/>
          </a:xfrm>
          <a:prstGeom prst="rect">
            <a:avLst/>
          </a:prstGeom>
          <a:solidFill>
            <a:srgbClr val="339966"/>
          </a:solidFill>
          <a:ln w="9525">
            <a:noFill/>
            <a:miter lim="800000"/>
            <a:headEnd/>
            <a:tailEnd/>
          </a:ln>
        </p:spPr>
        <p:txBody>
          <a:bodyPr wrap="none" anchor="ctr"/>
          <a:lstStyle/>
          <a:p>
            <a:endParaRPr lang="zh-TW" altLang="en-US"/>
          </a:p>
        </p:txBody>
      </p:sp>
      <p:sp>
        <p:nvSpPr>
          <p:cNvPr id="440326" name="AutoShape 5"/>
          <p:cNvSpPr>
            <a:spLocks noChangeArrowheads="1"/>
          </p:cNvSpPr>
          <p:nvPr/>
        </p:nvSpPr>
        <p:spPr bwMode="auto">
          <a:xfrm>
            <a:off x="2667000" y="1066800"/>
            <a:ext cx="1143000" cy="1066800"/>
          </a:xfrm>
          <a:prstGeom prst="cube">
            <a:avLst>
              <a:gd name="adj" fmla="val 25000"/>
            </a:avLst>
          </a:prstGeom>
          <a:solidFill>
            <a:srgbClr val="FFCCFF"/>
          </a:solidFill>
          <a:ln w="9525">
            <a:noFill/>
            <a:miter lim="800000"/>
            <a:headEnd/>
            <a:tailEnd/>
          </a:ln>
        </p:spPr>
        <p:txBody>
          <a:bodyPr wrap="none" anchor="ctr"/>
          <a:lstStyle/>
          <a:p>
            <a:endParaRPr lang="zh-TW" altLang="en-US"/>
          </a:p>
        </p:txBody>
      </p:sp>
      <p:grpSp>
        <p:nvGrpSpPr>
          <p:cNvPr id="2" name="Group 6"/>
          <p:cNvGrpSpPr>
            <a:grpSpLocks/>
          </p:cNvGrpSpPr>
          <p:nvPr/>
        </p:nvGrpSpPr>
        <p:grpSpPr bwMode="auto">
          <a:xfrm>
            <a:off x="838200" y="1066800"/>
            <a:ext cx="3646488" cy="2727325"/>
            <a:chOff x="-45" y="45"/>
            <a:chExt cx="2259" cy="1765"/>
          </a:xfrm>
        </p:grpSpPr>
        <p:sp>
          <p:nvSpPr>
            <p:cNvPr id="440346" name="Text Box 7"/>
            <p:cNvSpPr txBox="1">
              <a:spLocks noChangeArrowheads="1"/>
            </p:cNvSpPr>
            <p:nvPr/>
          </p:nvSpPr>
          <p:spPr bwMode="auto">
            <a:xfrm>
              <a:off x="-45" y="384"/>
              <a:ext cx="284" cy="939"/>
            </a:xfrm>
            <a:prstGeom prst="rect">
              <a:avLst/>
            </a:prstGeom>
            <a:noFill/>
            <a:ln w="9525">
              <a:noFill/>
              <a:miter lim="800000"/>
              <a:headEnd/>
              <a:tailEnd/>
            </a:ln>
          </p:spPr>
          <p:txBody>
            <a:bodyPr vert="eaVert">
              <a:spAutoFit/>
            </a:bodyPr>
            <a:lstStyle/>
            <a:p>
              <a:pPr algn="ctr"/>
              <a:r>
                <a:rPr kumimoji="0" lang="zh-TW" altLang="en-US" b="1">
                  <a:latin typeface="Times New Roman" pitchFamily="18" charset="0"/>
                  <a:ea typeface="標楷體" pitchFamily="65" charset="-120"/>
                </a:rPr>
                <a:t>處理問題</a:t>
              </a:r>
              <a:endParaRPr kumimoji="0" lang="zh-TW" altLang="en-US" sz="1600" b="1">
                <a:latin typeface="Times New Roman" pitchFamily="18" charset="0"/>
                <a:ea typeface="標楷體" pitchFamily="65" charset="-120"/>
              </a:endParaRPr>
            </a:p>
          </p:txBody>
        </p:sp>
        <p:grpSp>
          <p:nvGrpSpPr>
            <p:cNvPr id="3" name="Group 8"/>
            <p:cNvGrpSpPr>
              <a:grpSpLocks/>
            </p:cNvGrpSpPr>
            <p:nvPr/>
          </p:nvGrpSpPr>
          <p:grpSpPr bwMode="auto">
            <a:xfrm>
              <a:off x="96" y="45"/>
              <a:ext cx="2118" cy="1765"/>
              <a:chOff x="96" y="45"/>
              <a:chExt cx="2118" cy="1765"/>
            </a:xfrm>
          </p:grpSpPr>
          <p:sp>
            <p:nvSpPr>
              <p:cNvPr id="440348" name="Text Box 9"/>
              <p:cNvSpPr txBox="1">
                <a:spLocks noChangeArrowheads="1"/>
              </p:cNvSpPr>
              <p:nvPr/>
            </p:nvSpPr>
            <p:spPr bwMode="auto">
              <a:xfrm>
                <a:off x="1793" y="848"/>
                <a:ext cx="421" cy="376"/>
              </a:xfrm>
              <a:prstGeom prst="rect">
                <a:avLst/>
              </a:prstGeom>
              <a:noFill/>
              <a:ln w="9525">
                <a:noFill/>
                <a:miter lim="800000"/>
                <a:headEnd/>
                <a:tailEnd/>
              </a:ln>
            </p:spPr>
            <p:txBody>
              <a:bodyPr>
                <a:spAutoFit/>
              </a:bodyPr>
              <a:lstStyle/>
              <a:p>
                <a:pPr algn="ctr"/>
                <a:r>
                  <a:rPr kumimoji="0" lang="zh-TW" altLang="en-US" sz="1600" b="1">
                    <a:solidFill>
                      <a:schemeClr val="hlink"/>
                    </a:solidFill>
                    <a:latin typeface="Times New Roman" pitchFamily="18" charset="0"/>
                    <a:ea typeface="標楷體" pitchFamily="65" charset="-120"/>
                  </a:rPr>
                  <a:t>策略層次</a:t>
                </a:r>
              </a:p>
            </p:txBody>
          </p:sp>
          <p:grpSp>
            <p:nvGrpSpPr>
              <p:cNvPr id="4" name="Group 10"/>
              <p:cNvGrpSpPr>
                <a:grpSpLocks/>
              </p:cNvGrpSpPr>
              <p:nvPr/>
            </p:nvGrpSpPr>
            <p:grpSpPr bwMode="auto">
              <a:xfrm>
                <a:off x="446" y="351"/>
                <a:ext cx="996" cy="1023"/>
                <a:chOff x="1008" y="1296"/>
                <a:chExt cx="2448" cy="2160"/>
              </a:xfrm>
            </p:grpSpPr>
            <p:sp>
              <p:nvSpPr>
                <p:cNvPr id="440389" name="Rectangle 11"/>
                <p:cNvSpPr>
                  <a:spLocks noChangeArrowheads="1"/>
                </p:cNvSpPr>
                <p:nvPr/>
              </p:nvSpPr>
              <p:spPr bwMode="auto">
                <a:xfrm>
                  <a:off x="1008" y="1296"/>
                  <a:ext cx="2448" cy="2160"/>
                </a:xfrm>
                <a:prstGeom prst="rect">
                  <a:avLst/>
                </a:prstGeom>
                <a:noFill/>
                <a:ln w="9525">
                  <a:solidFill>
                    <a:srgbClr val="FFFFFF"/>
                  </a:solidFill>
                  <a:miter lim="800000"/>
                  <a:headEnd/>
                  <a:tailEnd/>
                </a:ln>
              </p:spPr>
              <p:txBody>
                <a:bodyPr wrap="none" anchor="ctr"/>
                <a:lstStyle/>
                <a:p>
                  <a:endParaRPr lang="zh-TW" altLang="en-US"/>
                </a:p>
              </p:txBody>
            </p:sp>
            <p:sp>
              <p:nvSpPr>
                <p:cNvPr id="440390" name="Line 12"/>
                <p:cNvSpPr>
                  <a:spLocks noChangeShapeType="1"/>
                </p:cNvSpPr>
                <p:nvPr/>
              </p:nvSpPr>
              <p:spPr bwMode="auto">
                <a:xfrm>
                  <a:off x="1008" y="2400"/>
                  <a:ext cx="2448" cy="0"/>
                </a:xfrm>
                <a:prstGeom prst="line">
                  <a:avLst/>
                </a:prstGeom>
                <a:noFill/>
                <a:ln w="9525">
                  <a:solidFill>
                    <a:srgbClr val="FFFFFF"/>
                  </a:solidFill>
                  <a:round/>
                  <a:headEnd/>
                  <a:tailEnd/>
                </a:ln>
              </p:spPr>
              <p:txBody>
                <a:bodyPr/>
                <a:lstStyle/>
                <a:p>
                  <a:endParaRPr lang="zh-TW" altLang="en-US"/>
                </a:p>
              </p:txBody>
            </p:sp>
            <p:sp>
              <p:nvSpPr>
                <p:cNvPr id="440391" name="Line 13"/>
                <p:cNvSpPr>
                  <a:spLocks noChangeShapeType="1"/>
                </p:cNvSpPr>
                <p:nvPr/>
              </p:nvSpPr>
              <p:spPr bwMode="auto">
                <a:xfrm>
                  <a:off x="2256" y="1296"/>
                  <a:ext cx="0" cy="2160"/>
                </a:xfrm>
                <a:prstGeom prst="line">
                  <a:avLst/>
                </a:prstGeom>
                <a:noFill/>
                <a:ln w="9525">
                  <a:solidFill>
                    <a:srgbClr val="FFFFFF"/>
                  </a:solidFill>
                  <a:round/>
                  <a:headEnd/>
                  <a:tailEnd/>
                </a:ln>
              </p:spPr>
              <p:txBody>
                <a:bodyPr/>
                <a:lstStyle/>
                <a:p>
                  <a:endParaRPr lang="zh-TW" altLang="en-US"/>
                </a:p>
              </p:txBody>
            </p:sp>
          </p:grpSp>
          <p:sp>
            <p:nvSpPr>
              <p:cNvPr id="440350" name="Line 14"/>
              <p:cNvSpPr>
                <a:spLocks noChangeShapeType="1"/>
              </p:cNvSpPr>
              <p:nvPr/>
            </p:nvSpPr>
            <p:spPr bwMode="auto">
              <a:xfrm flipV="1">
                <a:off x="1442" y="56"/>
                <a:ext cx="351" cy="295"/>
              </a:xfrm>
              <a:prstGeom prst="line">
                <a:avLst/>
              </a:prstGeom>
              <a:noFill/>
              <a:ln w="9525">
                <a:solidFill>
                  <a:srgbClr val="FFFFFF"/>
                </a:solidFill>
                <a:round/>
                <a:headEnd/>
                <a:tailEnd/>
              </a:ln>
            </p:spPr>
            <p:txBody>
              <a:bodyPr/>
              <a:lstStyle/>
              <a:p>
                <a:endParaRPr lang="zh-TW" altLang="en-US"/>
              </a:p>
            </p:txBody>
          </p:sp>
          <p:sp>
            <p:nvSpPr>
              <p:cNvPr id="440351" name="Line 15"/>
              <p:cNvSpPr>
                <a:spLocks noChangeShapeType="1"/>
              </p:cNvSpPr>
              <p:nvPr/>
            </p:nvSpPr>
            <p:spPr bwMode="auto">
              <a:xfrm flipV="1">
                <a:off x="1442" y="1078"/>
                <a:ext cx="351" cy="296"/>
              </a:xfrm>
              <a:prstGeom prst="line">
                <a:avLst/>
              </a:prstGeom>
              <a:noFill/>
              <a:ln w="9525">
                <a:solidFill>
                  <a:srgbClr val="FFFFFF"/>
                </a:solidFill>
                <a:round/>
                <a:headEnd/>
                <a:tailEnd/>
              </a:ln>
            </p:spPr>
            <p:txBody>
              <a:bodyPr/>
              <a:lstStyle/>
              <a:p>
                <a:endParaRPr lang="zh-TW" altLang="en-US"/>
              </a:p>
            </p:txBody>
          </p:sp>
          <p:sp>
            <p:nvSpPr>
              <p:cNvPr id="440352" name="Line 16"/>
              <p:cNvSpPr>
                <a:spLocks noChangeShapeType="1"/>
              </p:cNvSpPr>
              <p:nvPr/>
            </p:nvSpPr>
            <p:spPr bwMode="auto">
              <a:xfrm flipV="1">
                <a:off x="446" y="56"/>
                <a:ext cx="351" cy="295"/>
              </a:xfrm>
              <a:prstGeom prst="line">
                <a:avLst/>
              </a:prstGeom>
              <a:noFill/>
              <a:ln w="9525">
                <a:solidFill>
                  <a:srgbClr val="FFFFFF"/>
                </a:solidFill>
                <a:round/>
                <a:headEnd/>
                <a:tailEnd/>
              </a:ln>
            </p:spPr>
            <p:txBody>
              <a:bodyPr/>
              <a:lstStyle/>
              <a:p>
                <a:endParaRPr lang="zh-TW" altLang="en-US"/>
              </a:p>
            </p:txBody>
          </p:sp>
          <p:sp>
            <p:nvSpPr>
              <p:cNvPr id="440353" name="Line 17"/>
              <p:cNvSpPr>
                <a:spLocks noChangeShapeType="1"/>
              </p:cNvSpPr>
              <p:nvPr/>
            </p:nvSpPr>
            <p:spPr bwMode="auto">
              <a:xfrm>
                <a:off x="1793" y="56"/>
                <a:ext cx="0" cy="1022"/>
              </a:xfrm>
              <a:prstGeom prst="line">
                <a:avLst/>
              </a:prstGeom>
              <a:noFill/>
              <a:ln w="9525">
                <a:solidFill>
                  <a:srgbClr val="FFFFFF"/>
                </a:solidFill>
                <a:round/>
                <a:headEnd/>
                <a:tailEnd/>
              </a:ln>
            </p:spPr>
            <p:txBody>
              <a:bodyPr/>
              <a:lstStyle/>
              <a:p>
                <a:endParaRPr lang="zh-TW" altLang="en-US"/>
              </a:p>
            </p:txBody>
          </p:sp>
          <p:sp>
            <p:nvSpPr>
              <p:cNvPr id="440354" name="Line 18"/>
              <p:cNvSpPr>
                <a:spLocks noChangeShapeType="1"/>
              </p:cNvSpPr>
              <p:nvPr/>
            </p:nvSpPr>
            <p:spPr bwMode="auto">
              <a:xfrm>
                <a:off x="797" y="56"/>
                <a:ext cx="996" cy="0"/>
              </a:xfrm>
              <a:prstGeom prst="line">
                <a:avLst/>
              </a:prstGeom>
              <a:noFill/>
              <a:ln w="9525">
                <a:solidFill>
                  <a:srgbClr val="FFFFFF"/>
                </a:solidFill>
                <a:round/>
                <a:headEnd/>
                <a:tailEnd/>
              </a:ln>
            </p:spPr>
            <p:txBody>
              <a:bodyPr/>
              <a:lstStyle/>
              <a:p>
                <a:endParaRPr lang="zh-TW" altLang="en-US"/>
              </a:p>
            </p:txBody>
          </p:sp>
          <p:sp>
            <p:nvSpPr>
              <p:cNvPr id="440355" name="Line 19"/>
              <p:cNvSpPr>
                <a:spLocks noChangeShapeType="1"/>
              </p:cNvSpPr>
              <p:nvPr/>
            </p:nvSpPr>
            <p:spPr bwMode="auto">
              <a:xfrm flipV="1">
                <a:off x="954" y="56"/>
                <a:ext cx="351" cy="295"/>
              </a:xfrm>
              <a:prstGeom prst="line">
                <a:avLst/>
              </a:prstGeom>
              <a:noFill/>
              <a:ln w="9525">
                <a:solidFill>
                  <a:srgbClr val="FFFFFF"/>
                </a:solidFill>
                <a:round/>
                <a:headEnd/>
                <a:tailEnd/>
              </a:ln>
            </p:spPr>
            <p:txBody>
              <a:bodyPr/>
              <a:lstStyle/>
              <a:p>
                <a:endParaRPr lang="zh-TW" altLang="en-US"/>
              </a:p>
            </p:txBody>
          </p:sp>
          <p:sp>
            <p:nvSpPr>
              <p:cNvPr id="440356" name="Line 20"/>
              <p:cNvSpPr>
                <a:spLocks noChangeShapeType="1"/>
              </p:cNvSpPr>
              <p:nvPr/>
            </p:nvSpPr>
            <p:spPr bwMode="auto">
              <a:xfrm flipV="1">
                <a:off x="1442" y="578"/>
                <a:ext cx="351" cy="296"/>
              </a:xfrm>
              <a:prstGeom prst="line">
                <a:avLst/>
              </a:prstGeom>
              <a:noFill/>
              <a:ln w="9525">
                <a:solidFill>
                  <a:srgbClr val="FFFFFF"/>
                </a:solidFill>
                <a:round/>
                <a:headEnd/>
                <a:tailEnd/>
              </a:ln>
            </p:spPr>
            <p:txBody>
              <a:bodyPr/>
              <a:lstStyle/>
              <a:p>
                <a:endParaRPr lang="zh-TW" altLang="en-US"/>
              </a:p>
            </p:txBody>
          </p:sp>
          <p:sp>
            <p:nvSpPr>
              <p:cNvPr id="440357" name="Line 21"/>
              <p:cNvSpPr>
                <a:spLocks noChangeShapeType="1"/>
              </p:cNvSpPr>
              <p:nvPr/>
            </p:nvSpPr>
            <p:spPr bwMode="auto">
              <a:xfrm>
                <a:off x="1285" y="56"/>
                <a:ext cx="0" cy="1022"/>
              </a:xfrm>
              <a:prstGeom prst="line">
                <a:avLst/>
              </a:prstGeom>
              <a:noFill/>
              <a:ln w="9525">
                <a:solidFill>
                  <a:srgbClr val="FFFFFF"/>
                </a:solidFill>
                <a:prstDash val="dash"/>
                <a:round/>
                <a:headEnd/>
                <a:tailEnd/>
              </a:ln>
            </p:spPr>
            <p:txBody>
              <a:bodyPr/>
              <a:lstStyle/>
              <a:p>
                <a:endParaRPr lang="zh-TW" altLang="en-US"/>
              </a:p>
            </p:txBody>
          </p:sp>
          <p:sp>
            <p:nvSpPr>
              <p:cNvPr id="440358" name="Line 22"/>
              <p:cNvSpPr>
                <a:spLocks noChangeShapeType="1"/>
              </p:cNvSpPr>
              <p:nvPr/>
            </p:nvSpPr>
            <p:spPr bwMode="auto">
              <a:xfrm>
                <a:off x="797" y="56"/>
                <a:ext cx="0" cy="1022"/>
              </a:xfrm>
              <a:prstGeom prst="line">
                <a:avLst/>
              </a:prstGeom>
              <a:noFill/>
              <a:ln w="9525">
                <a:solidFill>
                  <a:srgbClr val="FFFFFF"/>
                </a:solidFill>
                <a:prstDash val="dash"/>
                <a:round/>
                <a:headEnd/>
                <a:tailEnd/>
              </a:ln>
            </p:spPr>
            <p:txBody>
              <a:bodyPr/>
              <a:lstStyle/>
              <a:p>
                <a:endParaRPr lang="zh-TW" altLang="en-US"/>
              </a:p>
            </p:txBody>
          </p:sp>
          <p:sp>
            <p:nvSpPr>
              <p:cNvPr id="440359" name="Line 23"/>
              <p:cNvSpPr>
                <a:spLocks noChangeShapeType="1"/>
              </p:cNvSpPr>
              <p:nvPr/>
            </p:nvSpPr>
            <p:spPr bwMode="auto">
              <a:xfrm flipV="1">
                <a:off x="465" y="1078"/>
                <a:ext cx="352" cy="296"/>
              </a:xfrm>
              <a:prstGeom prst="line">
                <a:avLst/>
              </a:prstGeom>
              <a:noFill/>
              <a:ln w="9525">
                <a:solidFill>
                  <a:srgbClr val="FFFFFF"/>
                </a:solidFill>
                <a:prstDash val="dash"/>
                <a:round/>
                <a:headEnd/>
                <a:tailEnd/>
              </a:ln>
            </p:spPr>
            <p:txBody>
              <a:bodyPr/>
              <a:lstStyle/>
              <a:p>
                <a:endParaRPr lang="zh-TW" altLang="en-US"/>
              </a:p>
            </p:txBody>
          </p:sp>
          <p:sp>
            <p:nvSpPr>
              <p:cNvPr id="440360" name="Line 24"/>
              <p:cNvSpPr>
                <a:spLocks noChangeShapeType="1"/>
              </p:cNvSpPr>
              <p:nvPr/>
            </p:nvSpPr>
            <p:spPr bwMode="auto">
              <a:xfrm>
                <a:off x="797" y="1078"/>
                <a:ext cx="996" cy="0"/>
              </a:xfrm>
              <a:prstGeom prst="line">
                <a:avLst/>
              </a:prstGeom>
              <a:noFill/>
              <a:ln w="9525">
                <a:solidFill>
                  <a:srgbClr val="FFFFFF"/>
                </a:solidFill>
                <a:prstDash val="dash"/>
                <a:round/>
                <a:headEnd/>
                <a:tailEnd/>
              </a:ln>
            </p:spPr>
            <p:txBody>
              <a:bodyPr/>
              <a:lstStyle/>
              <a:p>
                <a:endParaRPr lang="zh-TW" altLang="en-US"/>
              </a:p>
            </p:txBody>
          </p:sp>
          <p:sp>
            <p:nvSpPr>
              <p:cNvPr id="440361" name="Text Box 25"/>
              <p:cNvSpPr txBox="1">
                <a:spLocks noChangeArrowheads="1"/>
              </p:cNvSpPr>
              <p:nvPr/>
            </p:nvSpPr>
            <p:spPr bwMode="auto">
              <a:xfrm>
                <a:off x="1528" y="1332"/>
                <a:ext cx="381" cy="376"/>
              </a:xfrm>
              <a:prstGeom prst="rect">
                <a:avLst/>
              </a:prstGeom>
              <a:noFill/>
              <a:ln w="9525">
                <a:noFill/>
                <a:miter lim="800000"/>
                <a:headEnd/>
                <a:tailEnd/>
              </a:ln>
            </p:spPr>
            <p:txBody>
              <a:bodyPr>
                <a:spAutoFit/>
              </a:bodyPr>
              <a:lstStyle/>
              <a:p>
                <a:pPr algn="ctr"/>
                <a:r>
                  <a:rPr kumimoji="0" lang="zh-TW" altLang="en-US" sz="1600" b="1">
                    <a:solidFill>
                      <a:srgbClr val="00FF00"/>
                    </a:solidFill>
                    <a:latin typeface="Times New Roman" pitchFamily="18" charset="0"/>
                    <a:ea typeface="標楷體" pitchFamily="65" charset="-120"/>
                  </a:rPr>
                  <a:t>作業層次</a:t>
                </a:r>
              </a:p>
            </p:txBody>
          </p:sp>
          <p:sp>
            <p:nvSpPr>
              <p:cNvPr id="440362" name="Line 26"/>
              <p:cNvSpPr>
                <a:spLocks noChangeShapeType="1"/>
              </p:cNvSpPr>
              <p:nvPr/>
            </p:nvSpPr>
            <p:spPr bwMode="auto">
              <a:xfrm>
                <a:off x="641" y="192"/>
                <a:ext cx="996" cy="0"/>
              </a:xfrm>
              <a:prstGeom prst="line">
                <a:avLst/>
              </a:prstGeom>
              <a:noFill/>
              <a:ln w="9525">
                <a:solidFill>
                  <a:srgbClr val="FFFFFF"/>
                </a:solidFill>
                <a:round/>
                <a:headEnd/>
                <a:tailEnd/>
              </a:ln>
            </p:spPr>
            <p:txBody>
              <a:bodyPr/>
              <a:lstStyle/>
              <a:p>
                <a:endParaRPr lang="zh-TW" altLang="en-US"/>
              </a:p>
            </p:txBody>
          </p:sp>
          <p:sp>
            <p:nvSpPr>
              <p:cNvPr id="440363" name="Line 27"/>
              <p:cNvSpPr>
                <a:spLocks noChangeShapeType="1"/>
              </p:cNvSpPr>
              <p:nvPr/>
            </p:nvSpPr>
            <p:spPr bwMode="auto">
              <a:xfrm>
                <a:off x="1637" y="192"/>
                <a:ext cx="0" cy="1023"/>
              </a:xfrm>
              <a:prstGeom prst="line">
                <a:avLst/>
              </a:prstGeom>
              <a:noFill/>
              <a:ln w="9525">
                <a:solidFill>
                  <a:srgbClr val="FFFFFF"/>
                </a:solidFill>
                <a:round/>
                <a:headEnd/>
                <a:tailEnd/>
              </a:ln>
            </p:spPr>
            <p:txBody>
              <a:bodyPr/>
              <a:lstStyle/>
              <a:p>
                <a:endParaRPr lang="zh-TW" altLang="en-US"/>
              </a:p>
            </p:txBody>
          </p:sp>
          <p:sp>
            <p:nvSpPr>
              <p:cNvPr id="440364" name="Line 28"/>
              <p:cNvSpPr>
                <a:spLocks noChangeShapeType="1"/>
              </p:cNvSpPr>
              <p:nvPr/>
            </p:nvSpPr>
            <p:spPr bwMode="auto">
              <a:xfrm flipV="1">
                <a:off x="954" y="1078"/>
                <a:ext cx="351" cy="296"/>
              </a:xfrm>
              <a:prstGeom prst="line">
                <a:avLst/>
              </a:prstGeom>
              <a:noFill/>
              <a:ln w="9525">
                <a:solidFill>
                  <a:srgbClr val="FFFFFF"/>
                </a:solidFill>
                <a:prstDash val="dash"/>
                <a:round/>
                <a:headEnd/>
                <a:tailEnd/>
              </a:ln>
            </p:spPr>
            <p:txBody>
              <a:bodyPr/>
              <a:lstStyle/>
              <a:p>
                <a:endParaRPr lang="zh-TW" altLang="en-US"/>
              </a:p>
            </p:txBody>
          </p:sp>
          <p:sp>
            <p:nvSpPr>
              <p:cNvPr id="440365" name="Line 29"/>
              <p:cNvSpPr>
                <a:spLocks noChangeShapeType="1"/>
              </p:cNvSpPr>
              <p:nvPr/>
            </p:nvSpPr>
            <p:spPr bwMode="auto">
              <a:xfrm>
                <a:off x="641" y="1215"/>
                <a:ext cx="996" cy="0"/>
              </a:xfrm>
              <a:prstGeom prst="line">
                <a:avLst/>
              </a:prstGeom>
              <a:noFill/>
              <a:ln w="9525">
                <a:solidFill>
                  <a:srgbClr val="FFFFFF"/>
                </a:solidFill>
                <a:prstDash val="dash"/>
                <a:round/>
                <a:headEnd/>
                <a:tailEnd/>
              </a:ln>
            </p:spPr>
            <p:txBody>
              <a:bodyPr/>
              <a:lstStyle/>
              <a:p>
                <a:endParaRPr lang="zh-TW" altLang="en-US"/>
              </a:p>
            </p:txBody>
          </p:sp>
          <p:sp>
            <p:nvSpPr>
              <p:cNvPr id="440366" name="Line 30"/>
              <p:cNvSpPr>
                <a:spLocks noChangeShapeType="1"/>
              </p:cNvSpPr>
              <p:nvPr/>
            </p:nvSpPr>
            <p:spPr bwMode="auto">
              <a:xfrm>
                <a:off x="641" y="215"/>
                <a:ext cx="0" cy="1022"/>
              </a:xfrm>
              <a:prstGeom prst="line">
                <a:avLst/>
              </a:prstGeom>
              <a:noFill/>
              <a:ln w="9525">
                <a:solidFill>
                  <a:srgbClr val="FFFFFF"/>
                </a:solidFill>
                <a:prstDash val="dash"/>
                <a:round/>
                <a:headEnd/>
                <a:tailEnd/>
              </a:ln>
            </p:spPr>
            <p:txBody>
              <a:bodyPr/>
              <a:lstStyle/>
              <a:p>
                <a:endParaRPr lang="zh-TW" altLang="en-US"/>
              </a:p>
            </p:txBody>
          </p:sp>
          <p:sp>
            <p:nvSpPr>
              <p:cNvPr id="440367" name="Line 31"/>
              <p:cNvSpPr>
                <a:spLocks noChangeShapeType="1"/>
              </p:cNvSpPr>
              <p:nvPr/>
            </p:nvSpPr>
            <p:spPr bwMode="auto">
              <a:xfrm flipV="1">
                <a:off x="446" y="578"/>
                <a:ext cx="351" cy="296"/>
              </a:xfrm>
              <a:prstGeom prst="line">
                <a:avLst/>
              </a:prstGeom>
              <a:noFill/>
              <a:ln w="9525">
                <a:solidFill>
                  <a:srgbClr val="FFFFFF"/>
                </a:solidFill>
                <a:prstDash val="dash"/>
                <a:round/>
                <a:headEnd/>
                <a:tailEnd/>
              </a:ln>
            </p:spPr>
            <p:txBody>
              <a:bodyPr/>
              <a:lstStyle/>
              <a:p>
                <a:endParaRPr lang="zh-TW" altLang="en-US"/>
              </a:p>
            </p:txBody>
          </p:sp>
          <p:sp>
            <p:nvSpPr>
              <p:cNvPr id="440368" name="Line 32"/>
              <p:cNvSpPr>
                <a:spLocks noChangeShapeType="1"/>
              </p:cNvSpPr>
              <p:nvPr/>
            </p:nvSpPr>
            <p:spPr bwMode="auto">
              <a:xfrm>
                <a:off x="797" y="578"/>
                <a:ext cx="996" cy="0"/>
              </a:xfrm>
              <a:prstGeom prst="line">
                <a:avLst/>
              </a:prstGeom>
              <a:noFill/>
              <a:ln w="9525">
                <a:solidFill>
                  <a:srgbClr val="FFFFFF"/>
                </a:solidFill>
                <a:prstDash val="dash"/>
                <a:round/>
                <a:headEnd/>
                <a:tailEnd/>
              </a:ln>
            </p:spPr>
            <p:txBody>
              <a:bodyPr/>
              <a:lstStyle/>
              <a:p>
                <a:endParaRPr lang="zh-TW" altLang="en-US"/>
              </a:p>
            </p:txBody>
          </p:sp>
          <p:sp>
            <p:nvSpPr>
              <p:cNvPr id="440369" name="Line 33"/>
              <p:cNvSpPr>
                <a:spLocks noChangeShapeType="1"/>
              </p:cNvSpPr>
              <p:nvPr/>
            </p:nvSpPr>
            <p:spPr bwMode="auto">
              <a:xfrm flipV="1">
                <a:off x="954" y="578"/>
                <a:ext cx="351" cy="296"/>
              </a:xfrm>
              <a:prstGeom prst="line">
                <a:avLst/>
              </a:prstGeom>
              <a:noFill/>
              <a:ln w="9525">
                <a:solidFill>
                  <a:srgbClr val="FFFFFF"/>
                </a:solidFill>
                <a:prstDash val="dash"/>
                <a:round/>
                <a:headEnd/>
                <a:tailEnd/>
              </a:ln>
            </p:spPr>
            <p:txBody>
              <a:bodyPr/>
              <a:lstStyle/>
              <a:p>
                <a:endParaRPr lang="zh-TW" altLang="en-US"/>
              </a:p>
            </p:txBody>
          </p:sp>
          <p:sp>
            <p:nvSpPr>
              <p:cNvPr id="440370" name="Line 34"/>
              <p:cNvSpPr>
                <a:spLocks noChangeShapeType="1"/>
              </p:cNvSpPr>
              <p:nvPr/>
            </p:nvSpPr>
            <p:spPr bwMode="auto">
              <a:xfrm>
                <a:off x="641" y="715"/>
                <a:ext cx="996" cy="0"/>
              </a:xfrm>
              <a:prstGeom prst="line">
                <a:avLst/>
              </a:prstGeom>
              <a:noFill/>
              <a:ln w="9525">
                <a:solidFill>
                  <a:srgbClr val="FFFFFF"/>
                </a:solidFill>
                <a:prstDash val="dash"/>
                <a:round/>
                <a:headEnd/>
                <a:tailEnd/>
              </a:ln>
            </p:spPr>
            <p:txBody>
              <a:bodyPr/>
              <a:lstStyle/>
              <a:p>
                <a:endParaRPr lang="zh-TW" altLang="en-US"/>
              </a:p>
            </p:txBody>
          </p:sp>
          <p:sp>
            <p:nvSpPr>
              <p:cNvPr id="440371" name="Line 35"/>
              <p:cNvSpPr>
                <a:spLocks noChangeShapeType="1"/>
              </p:cNvSpPr>
              <p:nvPr/>
            </p:nvSpPr>
            <p:spPr bwMode="auto">
              <a:xfrm>
                <a:off x="1129" y="192"/>
                <a:ext cx="0" cy="1023"/>
              </a:xfrm>
              <a:prstGeom prst="line">
                <a:avLst/>
              </a:prstGeom>
              <a:noFill/>
              <a:ln w="9525">
                <a:solidFill>
                  <a:srgbClr val="FFFFFF"/>
                </a:solidFill>
                <a:prstDash val="dash"/>
                <a:round/>
                <a:headEnd/>
                <a:tailEnd/>
              </a:ln>
            </p:spPr>
            <p:txBody>
              <a:bodyPr/>
              <a:lstStyle/>
              <a:p>
                <a:endParaRPr lang="zh-TW" altLang="en-US"/>
              </a:p>
            </p:txBody>
          </p:sp>
          <p:sp>
            <p:nvSpPr>
              <p:cNvPr id="440372" name="Text Box 36"/>
              <p:cNvSpPr txBox="1">
                <a:spLocks noChangeArrowheads="1"/>
              </p:cNvSpPr>
              <p:nvPr/>
            </p:nvSpPr>
            <p:spPr bwMode="auto">
              <a:xfrm>
                <a:off x="1793" y="1238"/>
                <a:ext cx="112" cy="218"/>
              </a:xfrm>
              <a:prstGeom prst="rect">
                <a:avLst/>
              </a:prstGeom>
              <a:noFill/>
              <a:ln w="9525">
                <a:noFill/>
                <a:miter lim="800000"/>
                <a:headEnd/>
                <a:tailEnd/>
              </a:ln>
            </p:spPr>
            <p:txBody>
              <a:bodyPr wrap="none">
                <a:spAutoFit/>
              </a:bodyPr>
              <a:lstStyle/>
              <a:p>
                <a:pPr algn="ctr"/>
                <a:endParaRPr kumimoji="0" lang="zh-TW" altLang="zh-TW" sz="1600">
                  <a:latin typeface="Times New Roman" pitchFamily="18" charset="0"/>
                  <a:ea typeface="標楷體" pitchFamily="65" charset="-120"/>
                </a:endParaRPr>
              </a:p>
            </p:txBody>
          </p:sp>
          <p:sp>
            <p:nvSpPr>
              <p:cNvPr id="440373" name="Text Box 37"/>
              <p:cNvSpPr txBox="1">
                <a:spLocks noChangeArrowheads="1"/>
              </p:cNvSpPr>
              <p:nvPr/>
            </p:nvSpPr>
            <p:spPr bwMode="auto">
              <a:xfrm>
                <a:off x="1371" y="45"/>
                <a:ext cx="177" cy="218"/>
              </a:xfrm>
              <a:prstGeom prst="rect">
                <a:avLst/>
              </a:prstGeom>
              <a:noFill/>
              <a:ln w="9525">
                <a:noFill/>
                <a:miter lim="800000"/>
                <a:headEnd/>
                <a:tailEnd/>
              </a:ln>
            </p:spPr>
            <p:txBody>
              <a:bodyPr wrap="none">
                <a:spAutoFit/>
              </a:bodyPr>
              <a:lstStyle/>
              <a:p>
                <a:pPr algn="ctr"/>
                <a:r>
                  <a:rPr kumimoji="0" lang="en-US" altLang="zh-TW" sz="1600" b="1">
                    <a:solidFill>
                      <a:schemeClr val="hlink"/>
                    </a:solidFill>
                    <a:latin typeface="Times New Roman" pitchFamily="18" charset="0"/>
                    <a:ea typeface="標楷體" pitchFamily="65" charset="-120"/>
                  </a:rPr>
                  <a:t>1</a:t>
                </a:r>
              </a:p>
            </p:txBody>
          </p:sp>
          <p:sp>
            <p:nvSpPr>
              <p:cNvPr id="440374" name="Text Box 38"/>
              <p:cNvSpPr txBox="1">
                <a:spLocks noChangeArrowheads="1"/>
              </p:cNvSpPr>
              <p:nvPr/>
            </p:nvSpPr>
            <p:spPr bwMode="auto">
              <a:xfrm>
                <a:off x="1198" y="193"/>
                <a:ext cx="177" cy="218"/>
              </a:xfrm>
              <a:prstGeom prst="rect">
                <a:avLst/>
              </a:prstGeom>
              <a:noFill/>
              <a:ln w="9525">
                <a:noFill/>
                <a:miter lim="800000"/>
                <a:headEnd/>
                <a:tailEnd/>
              </a:ln>
            </p:spPr>
            <p:txBody>
              <a:bodyPr wrap="none">
                <a:spAutoFit/>
              </a:bodyPr>
              <a:lstStyle/>
              <a:p>
                <a:pPr algn="ctr"/>
                <a:r>
                  <a:rPr kumimoji="0" lang="en-US" altLang="zh-TW" sz="1600" b="1">
                    <a:solidFill>
                      <a:srgbClr val="FF66CC"/>
                    </a:solidFill>
                    <a:latin typeface="Times New Roman" pitchFamily="18" charset="0"/>
                    <a:ea typeface="標楷體" pitchFamily="65" charset="-120"/>
                  </a:rPr>
                  <a:t>2</a:t>
                </a:r>
              </a:p>
            </p:txBody>
          </p:sp>
          <p:sp>
            <p:nvSpPr>
              <p:cNvPr id="440375" name="Text Box 39"/>
              <p:cNvSpPr txBox="1">
                <a:spLocks noChangeArrowheads="1"/>
              </p:cNvSpPr>
              <p:nvPr/>
            </p:nvSpPr>
            <p:spPr bwMode="auto">
              <a:xfrm>
                <a:off x="1317"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1"/>
                    </a:solidFill>
                    <a:latin typeface="Times New Roman" pitchFamily="18" charset="0"/>
                    <a:ea typeface="標楷體" pitchFamily="65" charset="-120"/>
                  </a:rPr>
                  <a:t>3</a:t>
                </a:r>
              </a:p>
            </p:txBody>
          </p:sp>
          <p:sp>
            <p:nvSpPr>
              <p:cNvPr id="440376" name="Text Box 40"/>
              <p:cNvSpPr txBox="1">
                <a:spLocks noChangeArrowheads="1"/>
              </p:cNvSpPr>
              <p:nvPr/>
            </p:nvSpPr>
            <p:spPr bwMode="auto">
              <a:xfrm>
                <a:off x="1135" y="1213"/>
                <a:ext cx="177" cy="218"/>
              </a:xfrm>
              <a:prstGeom prst="rect">
                <a:avLst/>
              </a:prstGeom>
              <a:noFill/>
              <a:ln w="9525">
                <a:noFill/>
                <a:miter lim="800000"/>
                <a:headEnd/>
                <a:tailEnd/>
              </a:ln>
            </p:spPr>
            <p:txBody>
              <a:bodyPr wrap="none">
                <a:spAutoFit/>
              </a:bodyPr>
              <a:lstStyle/>
              <a:p>
                <a:pPr algn="ctr"/>
                <a:r>
                  <a:rPr kumimoji="0" lang="en-US" altLang="zh-TW" sz="1600" b="1">
                    <a:latin typeface="Times New Roman" pitchFamily="18" charset="0"/>
                    <a:ea typeface="標楷體" pitchFamily="65" charset="-120"/>
                  </a:rPr>
                  <a:t>4</a:t>
                </a:r>
              </a:p>
            </p:txBody>
          </p:sp>
          <p:sp>
            <p:nvSpPr>
              <p:cNvPr id="440377" name="Text Box 41"/>
              <p:cNvSpPr txBox="1">
                <a:spLocks noChangeArrowheads="1"/>
              </p:cNvSpPr>
              <p:nvPr/>
            </p:nvSpPr>
            <p:spPr bwMode="auto">
              <a:xfrm>
                <a:off x="843" y="45"/>
                <a:ext cx="177" cy="218"/>
              </a:xfrm>
              <a:prstGeom prst="rect">
                <a:avLst/>
              </a:prstGeom>
              <a:noFill/>
              <a:ln w="9525">
                <a:noFill/>
                <a:miter lim="800000"/>
                <a:headEnd/>
                <a:tailEnd/>
              </a:ln>
            </p:spPr>
            <p:txBody>
              <a:bodyPr wrap="none">
                <a:spAutoFit/>
              </a:bodyPr>
              <a:lstStyle/>
              <a:p>
                <a:pPr algn="ctr"/>
                <a:r>
                  <a:rPr kumimoji="0" lang="en-US" altLang="zh-TW" sz="1600" b="1">
                    <a:solidFill>
                      <a:srgbClr val="6600FF"/>
                    </a:solidFill>
                    <a:latin typeface="Times New Roman" pitchFamily="18" charset="0"/>
                    <a:ea typeface="標楷體" pitchFamily="65" charset="-120"/>
                  </a:rPr>
                  <a:t>5</a:t>
                </a:r>
              </a:p>
            </p:txBody>
          </p:sp>
          <p:sp>
            <p:nvSpPr>
              <p:cNvPr id="440378" name="Text Box 42"/>
              <p:cNvSpPr txBox="1">
                <a:spLocks noChangeArrowheads="1"/>
              </p:cNvSpPr>
              <p:nvPr/>
            </p:nvSpPr>
            <p:spPr bwMode="auto">
              <a:xfrm>
                <a:off x="775" y="193"/>
                <a:ext cx="177" cy="218"/>
              </a:xfrm>
              <a:prstGeom prst="rect">
                <a:avLst/>
              </a:prstGeom>
              <a:noFill/>
              <a:ln w="9525">
                <a:noFill/>
                <a:miter lim="800000"/>
                <a:headEnd/>
                <a:tailEnd/>
              </a:ln>
            </p:spPr>
            <p:txBody>
              <a:bodyPr wrap="none">
                <a:spAutoFit/>
              </a:bodyPr>
              <a:lstStyle/>
              <a:p>
                <a:pPr algn="ctr"/>
                <a:r>
                  <a:rPr kumimoji="0" lang="en-US" altLang="zh-TW" sz="1600" b="1">
                    <a:solidFill>
                      <a:srgbClr val="009900"/>
                    </a:solidFill>
                    <a:latin typeface="Times New Roman" pitchFamily="18" charset="0"/>
                    <a:ea typeface="標楷體" pitchFamily="65" charset="-120"/>
                  </a:rPr>
                  <a:t>6</a:t>
                </a:r>
              </a:p>
            </p:txBody>
          </p:sp>
          <p:sp>
            <p:nvSpPr>
              <p:cNvPr id="440379" name="Text Box 43"/>
              <p:cNvSpPr txBox="1">
                <a:spLocks noChangeArrowheads="1"/>
              </p:cNvSpPr>
              <p:nvPr/>
            </p:nvSpPr>
            <p:spPr bwMode="auto">
              <a:xfrm>
                <a:off x="819" y="1025"/>
                <a:ext cx="177" cy="218"/>
              </a:xfrm>
              <a:prstGeom prst="rect">
                <a:avLst/>
              </a:prstGeom>
              <a:noFill/>
              <a:ln w="9525">
                <a:noFill/>
                <a:miter lim="800000"/>
                <a:headEnd/>
                <a:tailEnd/>
              </a:ln>
            </p:spPr>
            <p:txBody>
              <a:bodyPr wrap="none">
                <a:spAutoFit/>
              </a:bodyPr>
              <a:lstStyle/>
              <a:p>
                <a:pPr algn="ctr"/>
                <a:r>
                  <a:rPr kumimoji="0" lang="en-US" altLang="zh-TW" sz="1600" b="1">
                    <a:solidFill>
                      <a:schemeClr val="accent2"/>
                    </a:solidFill>
                    <a:latin typeface="Times New Roman" pitchFamily="18" charset="0"/>
                    <a:ea typeface="標楷體" pitchFamily="65" charset="-120"/>
                  </a:rPr>
                  <a:t>7</a:t>
                </a:r>
              </a:p>
            </p:txBody>
          </p:sp>
          <p:sp>
            <p:nvSpPr>
              <p:cNvPr id="440380" name="Text Box 44"/>
              <p:cNvSpPr txBox="1">
                <a:spLocks noChangeArrowheads="1"/>
              </p:cNvSpPr>
              <p:nvPr/>
            </p:nvSpPr>
            <p:spPr bwMode="auto">
              <a:xfrm>
                <a:off x="642" y="1213"/>
                <a:ext cx="177" cy="218"/>
              </a:xfrm>
              <a:prstGeom prst="rect">
                <a:avLst/>
              </a:prstGeom>
              <a:noFill/>
              <a:ln w="9525">
                <a:noFill/>
                <a:miter lim="800000"/>
                <a:headEnd/>
                <a:tailEnd/>
              </a:ln>
            </p:spPr>
            <p:txBody>
              <a:bodyPr wrap="none">
                <a:spAutoFit/>
              </a:bodyPr>
              <a:lstStyle/>
              <a:p>
                <a:pPr algn="ctr"/>
                <a:r>
                  <a:rPr kumimoji="0" lang="en-US" altLang="zh-TW" sz="1600" b="1">
                    <a:solidFill>
                      <a:srgbClr val="00FF00"/>
                    </a:solidFill>
                    <a:latin typeface="Times New Roman" pitchFamily="18" charset="0"/>
                    <a:ea typeface="標楷體" pitchFamily="65" charset="-120"/>
                  </a:rPr>
                  <a:t>8</a:t>
                </a:r>
              </a:p>
            </p:txBody>
          </p:sp>
          <p:sp>
            <p:nvSpPr>
              <p:cNvPr id="440381" name="Line 45"/>
              <p:cNvSpPr>
                <a:spLocks noChangeShapeType="1"/>
              </p:cNvSpPr>
              <p:nvPr/>
            </p:nvSpPr>
            <p:spPr bwMode="auto">
              <a:xfrm>
                <a:off x="253" y="623"/>
                <a:ext cx="0" cy="419"/>
              </a:xfrm>
              <a:prstGeom prst="line">
                <a:avLst/>
              </a:prstGeom>
              <a:noFill/>
              <a:ln w="57150">
                <a:solidFill>
                  <a:srgbClr val="990099"/>
                </a:solidFill>
                <a:round/>
                <a:headEnd type="triangle" w="med" len="med"/>
                <a:tailEnd type="triangle" w="med" len="med"/>
              </a:ln>
            </p:spPr>
            <p:txBody>
              <a:bodyPr/>
              <a:lstStyle/>
              <a:p>
                <a:endParaRPr lang="zh-TW" altLang="en-US"/>
              </a:p>
            </p:txBody>
          </p:sp>
          <p:sp>
            <p:nvSpPr>
              <p:cNvPr id="440382" name="Line 46"/>
              <p:cNvSpPr>
                <a:spLocks noChangeShapeType="1"/>
              </p:cNvSpPr>
              <p:nvPr/>
            </p:nvSpPr>
            <p:spPr bwMode="auto">
              <a:xfrm flipV="1">
                <a:off x="753" y="1481"/>
                <a:ext cx="333" cy="5"/>
              </a:xfrm>
              <a:prstGeom prst="line">
                <a:avLst/>
              </a:prstGeom>
              <a:noFill/>
              <a:ln w="44450">
                <a:solidFill>
                  <a:srgbClr val="990099"/>
                </a:solidFill>
                <a:round/>
                <a:headEnd type="triangle" w="med" len="med"/>
                <a:tailEnd type="triangle" w="med" len="med"/>
              </a:ln>
            </p:spPr>
            <p:txBody>
              <a:bodyPr/>
              <a:lstStyle/>
              <a:p>
                <a:endParaRPr lang="zh-TW" altLang="en-US"/>
              </a:p>
            </p:txBody>
          </p:sp>
          <p:sp>
            <p:nvSpPr>
              <p:cNvPr id="440383" name="Line 47"/>
              <p:cNvSpPr>
                <a:spLocks noChangeShapeType="1"/>
              </p:cNvSpPr>
              <p:nvPr/>
            </p:nvSpPr>
            <p:spPr bwMode="auto">
              <a:xfrm rot="21482212" flipV="1">
                <a:off x="1717" y="1213"/>
                <a:ext cx="204" cy="161"/>
              </a:xfrm>
              <a:prstGeom prst="line">
                <a:avLst/>
              </a:prstGeom>
              <a:noFill/>
              <a:ln w="38100">
                <a:solidFill>
                  <a:srgbClr val="990099"/>
                </a:solidFill>
                <a:round/>
                <a:headEnd type="triangle" w="med" len="med"/>
                <a:tailEnd type="triangle" w="med" len="med"/>
              </a:ln>
            </p:spPr>
            <p:txBody>
              <a:bodyPr/>
              <a:lstStyle/>
              <a:p>
                <a:endParaRPr lang="zh-TW" altLang="en-US"/>
              </a:p>
            </p:txBody>
          </p:sp>
          <p:sp>
            <p:nvSpPr>
              <p:cNvPr id="440384" name="Text Box 48" descr="寬右斜對角線"/>
              <p:cNvSpPr txBox="1">
                <a:spLocks noChangeArrowheads="1"/>
              </p:cNvSpPr>
              <p:nvPr/>
            </p:nvSpPr>
            <p:spPr bwMode="auto">
              <a:xfrm>
                <a:off x="96" y="254"/>
                <a:ext cx="375"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未將發生</a:t>
                </a:r>
              </a:p>
            </p:txBody>
          </p:sp>
          <p:sp>
            <p:nvSpPr>
              <p:cNvPr id="440385" name="Text Box 49" descr="寬右斜對角線"/>
              <p:cNvSpPr txBox="1">
                <a:spLocks noChangeArrowheads="1"/>
              </p:cNvSpPr>
              <p:nvPr/>
            </p:nvSpPr>
            <p:spPr bwMode="auto">
              <a:xfrm>
                <a:off x="1084"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chemeClr val="hlink"/>
                    </a:solidFill>
                    <a:latin typeface="Times New Roman" pitchFamily="18" charset="0"/>
                    <a:ea typeface="標楷體" pitchFamily="65" charset="-120"/>
                  </a:rPr>
                  <a:t>高關連</a:t>
                </a:r>
              </a:p>
            </p:txBody>
          </p:sp>
          <p:sp>
            <p:nvSpPr>
              <p:cNvPr id="440386" name="Text Box 50" descr="寬右斜對角線"/>
              <p:cNvSpPr txBox="1">
                <a:spLocks noChangeArrowheads="1"/>
              </p:cNvSpPr>
              <p:nvPr/>
            </p:nvSpPr>
            <p:spPr bwMode="auto">
              <a:xfrm>
                <a:off x="257" y="1372"/>
                <a:ext cx="492" cy="218"/>
              </a:xfrm>
              <a:prstGeom prst="rect">
                <a:avLst/>
              </a:prstGeom>
              <a:noFill/>
              <a:ln w="9525">
                <a:noFill/>
                <a:miter lim="800000"/>
                <a:headEnd/>
                <a:tailEnd/>
              </a:ln>
            </p:spPr>
            <p:txBody>
              <a:bodyPr wrap="none"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低關連</a:t>
                </a:r>
              </a:p>
            </p:txBody>
          </p:sp>
          <p:sp>
            <p:nvSpPr>
              <p:cNvPr id="440387" name="Text Box 51" descr="寬右斜對角線"/>
              <p:cNvSpPr txBox="1">
                <a:spLocks noChangeArrowheads="1"/>
              </p:cNvSpPr>
              <p:nvPr/>
            </p:nvSpPr>
            <p:spPr bwMode="auto">
              <a:xfrm>
                <a:off x="96" y="1018"/>
                <a:ext cx="378" cy="376"/>
              </a:xfrm>
              <a:prstGeom prst="rect">
                <a:avLst/>
              </a:prstGeom>
              <a:noFill/>
              <a:ln w="9525">
                <a:noFill/>
                <a:miter lim="800000"/>
                <a:headEnd/>
                <a:tailEnd/>
              </a:ln>
            </p:spPr>
            <p:txBody>
              <a:bodyPr anchor="ctr">
                <a:spAutoFit/>
              </a:bodyPr>
              <a:lstStyle/>
              <a:p>
                <a:pPr algn="ctr">
                  <a:spcBef>
                    <a:spcPct val="50000"/>
                  </a:spcBef>
                </a:pPr>
                <a:r>
                  <a:rPr kumimoji="0" lang="zh-TW" altLang="en-US" sz="1600" b="1">
                    <a:solidFill>
                      <a:srgbClr val="00FF00"/>
                    </a:solidFill>
                    <a:latin typeface="Times New Roman" pitchFamily="18" charset="0"/>
                    <a:ea typeface="標楷體" pitchFamily="65" charset="-120"/>
                  </a:rPr>
                  <a:t>正已發生</a:t>
                </a:r>
              </a:p>
            </p:txBody>
          </p:sp>
          <p:sp>
            <p:nvSpPr>
              <p:cNvPr id="440388" name="Text Box 52" descr="寬右斜對角線"/>
              <p:cNvSpPr txBox="1">
                <a:spLocks noChangeArrowheads="1"/>
              </p:cNvSpPr>
              <p:nvPr/>
            </p:nvSpPr>
            <p:spPr bwMode="auto">
              <a:xfrm>
                <a:off x="512" y="1573"/>
                <a:ext cx="806" cy="237"/>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a:t>
                </a:r>
                <a:endParaRPr kumimoji="0" lang="zh-TW" altLang="en-US" sz="1600" b="1">
                  <a:latin typeface="Times New Roman" pitchFamily="18" charset="0"/>
                  <a:ea typeface="標楷體" pitchFamily="65" charset="-120"/>
                </a:endParaRPr>
              </a:p>
            </p:txBody>
          </p:sp>
        </p:grpSp>
      </p:grpSp>
      <p:sp>
        <p:nvSpPr>
          <p:cNvPr id="440328" name="Rectangle 53" descr="褐色大理石"/>
          <p:cNvSpPr>
            <a:spLocks noChangeArrowheads="1"/>
          </p:cNvSpPr>
          <p:nvPr/>
        </p:nvSpPr>
        <p:spPr bwMode="auto">
          <a:xfrm>
            <a:off x="1676400" y="3810000"/>
            <a:ext cx="990600" cy="838200"/>
          </a:xfrm>
          <a:prstGeom prst="rect">
            <a:avLst/>
          </a:prstGeom>
          <a:blipFill dpi="0" rotWithShape="0">
            <a:blip r:embed="rId4"/>
            <a:srcRect/>
            <a:tile tx="0" ty="0" sx="100000" sy="100000" flip="none" algn="tl"/>
          </a:blipFill>
          <a:ln w="9525">
            <a:solidFill>
              <a:srgbClr val="99CCFF"/>
            </a:solidFill>
            <a:miter lim="800000"/>
            <a:headEnd/>
            <a:tailEnd/>
          </a:ln>
        </p:spPr>
        <p:txBody>
          <a:bodyPr wrap="none" anchor="ctr"/>
          <a:lstStyle/>
          <a:p>
            <a:endParaRPr lang="zh-TW" altLang="en-US"/>
          </a:p>
        </p:txBody>
      </p:sp>
      <p:grpSp>
        <p:nvGrpSpPr>
          <p:cNvPr id="5" name="Group 54"/>
          <p:cNvGrpSpPr>
            <a:grpSpLocks/>
          </p:cNvGrpSpPr>
          <p:nvPr/>
        </p:nvGrpSpPr>
        <p:grpSpPr bwMode="auto">
          <a:xfrm>
            <a:off x="990600" y="3800475"/>
            <a:ext cx="3146425" cy="2370138"/>
            <a:chOff x="-53" y="2206"/>
            <a:chExt cx="2351" cy="1741"/>
          </a:xfrm>
        </p:grpSpPr>
        <p:sp>
          <p:nvSpPr>
            <p:cNvPr id="440331" name="Rectangle 55" descr="寬右斜對角線"/>
            <p:cNvSpPr>
              <a:spLocks noChangeArrowheads="1"/>
            </p:cNvSpPr>
            <p:nvPr/>
          </p:nvSpPr>
          <p:spPr bwMode="auto">
            <a:xfrm>
              <a:off x="424" y="2234"/>
              <a:ext cx="1497" cy="1252"/>
            </a:xfrm>
            <a:prstGeom prst="rect">
              <a:avLst/>
            </a:prstGeom>
            <a:noFill/>
            <a:ln w="9525">
              <a:solidFill>
                <a:srgbClr val="FFFFFF"/>
              </a:solidFill>
              <a:miter lim="800000"/>
              <a:headEnd/>
              <a:tailEnd/>
            </a:ln>
          </p:spPr>
          <p:txBody>
            <a:bodyPr wrap="none" anchor="ctr"/>
            <a:lstStyle/>
            <a:p>
              <a:endParaRPr lang="zh-TW" altLang="en-US"/>
            </a:p>
          </p:txBody>
        </p:sp>
        <p:sp>
          <p:nvSpPr>
            <p:cNvPr id="440332" name="Line 56"/>
            <p:cNvSpPr>
              <a:spLocks noChangeShapeType="1"/>
            </p:cNvSpPr>
            <p:nvPr/>
          </p:nvSpPr>
          <p:spPr bwMode="auto">
            <a:xfrm>
              <a:off x="424" y="2865"/>
              <a:ext cx="1485" cy="0"/>
            </a:xfrm>
            <a:prstGeom prst="line">
              <a:avLst/>
            </a:prstGeom>
            <a:noFill/>
            <a:ln w="9525">
              <a:solidFill>
                <a:srgbClr val="FFFFFF"/>
              </a:solidFill>
              <a:prstDash val="dash"/>
              <a:round/>
              <a:headEnd/>
              <a:tailEnd/>
            </a:ln>
          </p:spPr>
          <p:txBody>
            <a:bodyPr wrap="none" anchor="ctr"/>
            <a:lstStyle/>
            <a:p>
              <a:endParaRPr lang="zh-TW" altLang="en-US"/>
            </a:p>
          </p:txBody>
        </p:sp>
        <p:sp>
          <p:nvSpPr>
            <p:cNvPr id="440333" name="Line 57"/>
            <p:cNvSpPr>
              <a:spLocks noChangeShapeType="1"/>
            </p:cNvSpPr>
            <p:nvPr/>
          </p:nvSpPr>
          <p:spPr bwMode="auto">
            <a:xfrm>
              <a:off x="1197" y="2234"/>
              <a:ext cx="0" cy="1252"/>
            </a:xfrm>
            <a:prstGeom prst="line">
              <a:avLst/>
            </a:prstGeom>
            <a:noFill/>
            <a:ln w="9525">
              <a:solidFill>
                <a:srgbClr val="FFFFFF"/>
              </a:solidFill>
              <a:prstDash val="dash"/>
              <a:round/>
              <a:headEnd/>
              <a:tailEnd/>
            </a:ln>
          </p:spPr>
          <p:txBody>
            <a:bodyPr wrap="none" anchor="ctr"/>
            <a:lstStyle/>
            <a:p>
              <a:endParaRPr lang="zh-TW" altLang="en-US"/>
            </a:p>
          </p:txBody>
        </p:sp>
        <p:sp>
          <p:nvSpPr>
            <p:cNvPr id="440334" name="Text Box 58"/>
            <p:cNvSpPr txBox="1">
              <a:spLocks noChangeArrowheads="1"/>
            </p:cNvSpPr>
            <p:nvPr/>
          </p:nvSpPr>
          <p:spPr bwMode="auto">
            <a:xfrm>
              <a:off x="-53" y="2400"/>
              <a:ext cx="343" cy="1009"/>
            </a:xfrm>
            <a:prstGeom prst="rect">
              <a:avLst/>
            </a:prstGeom>
            <a:noFill/>
            <a:ln w="9525">
              <a:noFill/>
              <a:miter lim="800000"/>
              <a:headEnd/>
              <a:tailEnd/>
            </a:ln>
          </p:spPr>
          <p:txBody>
            <a:bodyPr vert="eaVert">
              <a:spAutoFit/>
            </a:bodyPr>
            <a:lstStyle/>
            <a:p>
              <a:pPr algn="ctr"/>
              <a:endParaRPr kumimoji="0" lang="zh-TW" altLang="zh-TW" b="1">
                <a:latin typeface="Times New Roman" pitchFamily="18" charset="0"/>
                <a:ea typeface="標楷體" pitchFamily="65" charset="-120"/>
              </a:endParaRPr>
            </a:p>
          </p:txBody>
        </p:sp>
        <p:sp>
          <p:nvSpPr>
            <p:cNvPr id="440335" name="Text Box 59" descr="寬右斜對角線"/>
            <p:cNvSpPr txBox="1">
              <a:spLocks noChangeArrowheads="1"/>
            </p:cNvSpPr>
            <p:nvPr/>
          </p:nvSpPr>
          <p:spPr bwMode="auto">
            <a:xfrm>
              <a:off x="-41" y="3677"/>
              <a:ext cx="2339" cy="270"/>
            </a:xfrm>
            <a:prstGeom prst="rect">
              <a:avLst/>
            </a:prstGeom>
            <a:noFill/>
            <a:ln w="9525">
              <a:noFill/>
              <a:miter lim="800000"/>
              <a:headEnd/>
              <a:tailEnd/>
            </a:ln>
          </p:spPr>
          <p:txBody>
            <a:bodyPr wrap="none" anchor="ctr">
              <a:spAutoFit/>
            </a:bodyPr>
            <a:lstStyle/>
            <a:p>
              <a:pPr algn="ctr">
                <a:spcBef>
                  <a:spcPct val="50000"/>
                </a:spcBef>
              </a:pPr>
              <a:r>
                <a:rPr kumimoji="0" lang="zh-TW" altLang="en-US" b="1">
                  <a:latin typeface="Times New Roman" pitchFamily="18" charset="0"/>
                  <a:ea typeface="標楷體" pitchFamily="65" charset="-120"/>
                </a:rPr>
                <a:t>與</a:t>
              </a:r>
              <a:r>
                <a:rPr kumimoji="0" lang="en-US" altLang="zh-TW" b="1">
                  <a:latin typeface="Times New Roman" pitchFamily="18" charset="0"/>
                  <a:ea typeface="標楷體" pitchFamily="65" charset="-120"/>
                </a:rPr>
                <a:t>CSF</a:t>
              </a:r>
              <a:r>
                <a:rPr kumimoji="0" lang="zh-TW" altLang="en-US" b="1">
                  <a:latin typeface="Times New Roman" pitchFamily="18" charset="0"/>
                  <a:ea typeface="標楷體" pitchFamily="65" charset="-120"/>
                </a:rPr>
                <a:t>關係解決問題有效程度</a:t>
              </a:r>
              <a:endParaRPr kumimoji="0" lang="zh-TW" altLang="en-US">
                <a:solidFill>
                  <a:srgbClr val="FF0000"/>
                </a:solidFill>
                <a:latin typeface="Times New Roman" pitchFamily="18" charset="0"/>
                <a:ea typeface="標楷體" pitchFamily="65" charset="-120"/>
              </a:endParaRPr>
            </a:p>
          </p:txBody>
        </p:sp>
        <p:sp>
          <p:nvSpPr>
            <p:cNvPr id="440336" name="Rectangle 60" descr="寬右斜對角線"/>
            <p:cNvSpPr>
              <a:spLocks noChangeArrowheads="1"/>
            </p:cNvSpPr>
            <p:nvPr/>
          </p:nvSpPr>
          <p:spPr bwMode="auto">
            <a:xfrm>
              <a:off x="307"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低</a:t>
              </a:r>
              <a:endParaRPr kumimoji="0" lang="zh-TW" altLang="en-US" sz="1600" b="1">
                <a:solidFill>
                  <a:srgbClr val="00FF00"/>
                </a:solidFill>
                <a:latin typeface="Times New Roman" pitchFamily="18" charset="0"/>
                <a:ea typeface="標楷體" pitchFamily="65" charset="-120"/>
              </a:endParaRPr>
            </a:p>
          </p:txBody>
        </p:sp>
        <p:sp>
          <p:nvSpPr>
            <p:cNvPr id="440337" name="Rectangle 61" descr="寬右斜對角線"/>
            <p:cNvSpPr>
              <a:spLocks noChangeArrowheads="1"/>
            </p:cNvSpPr>
            <p:nvPr/>
          </p:nvSpPr>
          <p:spPr bwMode="auto">
            <a:xfrm>
              <a:off x="1684" y="3458"/>
              <a:ext cx="308" cy="270"/>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高</a:t>
              </a:r>
              <a:endParaRPr kumimoji="0" lang="zh-TW" altLang="en-US" sz="1600" b="1">
                <a:solidFill>
                  <a:srgbClr val="00FF00"/>
                </a:solidFill>
                <a:latin typeface="Times New Roman" pitchFamily="18" charset="0"/>
                <a:ea typeface="標楷體" pitchFamily="65" charset="-120"/>
              </a:endParaRPr>
            </a:p>
          </p:txBody>
        </p:sp>
        <p:sp>
          <p:nvSpPr>
            <p:cNvPr id="440338" name="Rectangle 62" descr="寬右斜對角線"/>
            <p:cNvSpPr>
              <a:spLocks noChangeArrowheads="1"/>
            </p:cNvSpPr>
            <p:nvPr/>
          </p:nvSpPr>
          <p:spPr bwMode="auto">
            <a:xfrm>
              <a:off x="-23" y="324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其他層</a:t>
              </a:r>
              <a:endParaRPr kumimoji="0" lang="zh-TW" altLang="en-US" sz="1600" b="1">
                <a:solidFill>
                  <a:srgbClr val="00FF00"/>
                </a:solidFill>
                <a:latin typeface="Times New Roman" pitchFamily="18" charset="0"/>
                <a:ea typeface="標楷體" pitchFamily="65" charset="-120"/>
              </a:endParaRPr>
            </a:p>
          </p:txBody>
        </p:sp>
        <p:sp>
          <p:nvSpPr>
            <p:cNvPr id="440339" name="Rectangle 63" descr="寬右斜對角線"/>
            <p:cNvSpPr>
              <a:spLocks noChangeArrowheads="1"/>
            </p:cNvSpPr>
            <p:nvPr/>
          </p:nvSpPr>
          <p:spPr bwMode="auto">
            <a:xfrm>
              <a:off x="-23" y="2206"/>
              <a:ext cx="650" cy="269"/>
            </a:xfrm>
            <a:prstGeom prst="rect">
              <a:avLst/>
            </a:prstGeom>
            <a:noFill/>
            <a:ln w="9525">
              <a:noFill/>
              <a:miter lim="800000"/>
              <a:headEnd/>
              <a:tailEnd/>
            </a:ln>
          </p:spPr>
          <p:txBody>
            <a:bodyPr wrap="none" anchor="ctr">
              <a:spAutoFit/>
            </a:bodyPr>
            <a:lstStyle/>
            <a:p>
              <a:pPr algn="ctr"/>
              <a:r>
                <a:rPr kumimoji="0" lang="zh-TW" altLang="en-US" b="1">
                  <a:solidFill>
                    <a:srgbClr val="00FF00"/>
                  </a:solidFill>
                  <a:latin typeface="Times New Roman" pitchFamily="18" charset="0"/>
                  <a:ea typeface="標楷體" pitchFamily="65" charset="-120"/>
                </a:rPr>
                <a:t>策略層</a:t>
              </a:r>
              <a:endParaRPr kumimoji="0" lang="zh-TW" altLang="en-US" sz="1600" b="1">
                <a:solidFill>
                  <a:srgbClr val="00FF00"/>
                </a:solidFill>
                <a:latin typeface="Times New Roman" pitchFamily="18" charset="0"/>
                <a:ea typeface="標楷體" pitchFamily="65" charset="-120"/>
              </a:endParaRPr>
            </a:p>
          </p:txBody>
        </p:sp>
        <p:sp>
          <p:nvSpPr>
            <p:cNvPr id="440340" name="Line 64"/>
            <p:cNvSpPr>
              <a:spLocks noChangeShapeType="1"/>
            </p:cNvSpPr>
            <p:nvPr/>
          </p:nvSpPr>
          <p:spPr bwMode="auto">
            <a:xfrm>
              <a:off x="768" y="3600"/>
              <a:ext cx="840" cy="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40341" name="Line 65"/>
            <p:cNvSpPr>
              <a:spLocks noChangeShapeType="1"/>
            </p:cNvSpPr>
            <p:nvPr/>
          </p:nvSpPr>
          <p:spPr bwMode="auto">
            <a:xfrm>
              <a:off x="288" y="2496"/>
              <a:ext cx="0" cy="720"/>
            </a:xfrm>
            <a:prstGeom prst="line">
              <a:avLst/>
            </a:prstGeom>
            <a:noFill/>
            <a:ln w="50800">
              <a:solidFill>
                <a:srgbClr val="CC99FF"/>
              </a:solidFill>
              <a:round/>
              <a:headEnd type="stealth" w="med" len="med"/>
              <a:tailEnd type="stealth" w="med" len="med"/>
            </a:ln>
          </p:spPr>
          <p:txBody>
            <a:bodyPr wrap="none" anchor="ctr"/>
            <a:lstStyle/>
            <a:p>
              <a:endParaRPr lang="zh-TW" altLang="en-US"/>
            </a:p>
          </p:txBody>
        </p:sp>
        <p:sp>
          <p:nvSpPr>
            <p:cNvPr id="440342" name="Rectangle 66" descr="寬右斜對角線"/>
            <p:cNvSpPr>
              <a:spLocks noChangeArrowheads="1"/>
            </p:cNvSpPr>
            <p:nvPr/>
          </p:nvSpPr>
          <p:spPr bwMode="auto">
            <a:xfrm>
              <a:off x="1201" y="2327"/>
              <a:ext cx="654"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經營關鍵知識</a:t>
              </a:r>
            </a:p>
          </p:txBody>
        </p:sp>
        <p:sp>
          <p:nvSpPr>
            <p:cNvPr id="440343" name="Rectangle 67" descr="寬右斜對角線"/>
            <p:cNvSpPr>
              <a:spLocks noChangeArrowheads="1"/>
            </p:cNvSpPr>
            <p:nvPr/>
          </p:nvSpPr>
          <p:spPr bwMode="auto">
            <a:xfrm>
              <a:off x="1201" y="2951"/>
              <a:ext cx="654"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營運關鍵知識</a:t>
              </a:r>
            </a:p>
          </p:txBody>
        </p:sp>
        <p:sp>
          <p:nvSpPr>
            <p:cNvPr id="440344" name="Rectangle 68" descr="寬右斜對角線"/>
            <p:cNvSpPr>
              <a:spLocks noChangeArrowheads="1"/>
            </p:cNvSpPr>
            <p:nvPr/>
          </p:nvSpPr>
          <p:spPr bwMode="auto">
            <a:xfrm>
              <a:off x="480" y="2327"/>
              <a:ext cx="655" cy="471"/>
            </a:xfrm>
            <a:prstGeom prst="rect">
              <a:avLst/>
            </a:prstGeom>
            <a:noFill/>
            <a:ln w="9525">
              <a:noFill/>
              <a:miter lim="800000"/>
              <a:headEnd/>
              <a:tailEnd/>
            </a:ln>
          </p:spPr>
          <p:txBody>
            <a:bodyPr anchor="ctr">
              <a:spAutoFit/>
            </a:bodyPr>
            <a:lstStyle/>
            <a:p>
              <a:pPr algn="ctr"/>
              <a:r>
                <a:rPr kumimoji="0" lang="zh-TW" altLang="en-US" b="1">
                  <a:solidFill>
                    <a:srgbClr val="FFCCFF"/>
                  </a:solidFill>
                  <a:ea typeface="標楷體" pitchFamily="65" charset="-120"/>
                </a:rPr>
                <a:t>經營缺口知識</a:t>
              </a:r>
            </a:p>
          </p:txBody>
        </p:sp>
        <p:sp>
          <p:nvSpPr>
            <p:cNvPr id="440345" name="Rectangle 69" descr="寬右斜對角線"/>
            <p:cNvSpPr>
              <a:spLocks noChangeArrowheads="1"/>
            </p:cNvSpPr>
            <p:nvPr/>
          </p:nvSpPr>
          <p:spPr bwMode="auto">
            <a:xfrm>
              <a:off x="480" y="2951"/>
              <a:ext cx="655" cy="471"/>
            </a:xfrm>
            <a:prstGeom prst="rect">
              <a:avLst/>
            </a:prstGeom>
            <a:noFill/>
            <a:ln w="9525">
              <a:noFill/>
              <a:miter lim="800000"/>
              <a:headEnd/>
              <a:tailEnd/>
            </a:ln>
          </p:spPr>
          <p:txBody>
            <a:bodyPr anchor="ctr">
              <a:spAutoFit/>
            </a:bodyPr>
            <a:lstStyle/>
            <a:p>
              <a:pPr algn="ctr"/>
              <a:r>
                <a:rPr kumimoji="0" lang="zh-TW" altLang="en-US" b="1">
                  <a:solidFill>
                    <a:srgbClr val="FF9999"/>
                  </a:solidFill>
                  <a:ea typeface="標楷體" pitchFamily="65" charset="-120"/>
                </a:rPr>
                <a:t>營運缺口知識</a:t>
              </a:r>
            </a:p>
          </p:txBody>
        </p:sp>
      </p:grpSp>
      <p:sp>
        <p:nvSpPr>
          <p:cNvPr id="440330" name="Text Box 70"/>
          <p:cNvSpPr txBox="1">
            <a:spLocks noChangeArrowheads="1"/>
          </p:cNvSpPr>
          <p:nvPr/>
        </p:nvSpPr>
        <p:spPr bwMode="auto">
          <a:xfrm>
            <a:off x="4267200" y="2084388"/>
            <a:ext cx="4572000" cy="3113087"/>
          </a:xfrm>
          <a:prstGeom prst="rect">
            <a:avLst/>
          </a:prstGeom>
          <a:noFill/>
          <a:ln w="9525">
            <a:noFill/>
            <a:miter lim="800000"/>
            <a:headEnd/>
            <a:tailEnd/>
          </a:ln>
        </p:spPr>
        <p:txBody>
          <a:bodyPr anchor="ctr">
            <a:spAutoFit/>
          </a:bodyPr>
          <a:lstStyle/>
          <a:p>
            <a:pPr fontAlgn="ctr">
              <a:lnSpc>
                <a:spcPct val="90000"/>
              </a:lnSpc>
              <a:buFont typeface="Wingdings" pitchFamily="2" charset="2"/>
              <a:buChar char="&amp;"/>
            </a:pPr>
            <a:r>
              <a:rPr kumimoji="0" lang="zh-TW" altLang="en-US" sz="2000" u="sng">
                <a:solidFill>
                  <a:srgbClr val="FFFF00"/>
                </a:solidFill>
                <a:latin typeface="新細明體" pitchFamily="18" charset="-120"/>
              </a:rPr>
              <a:t>關於「產業實務相關知識」的知識</a:t>
            </a:r>
          </a:p>
          <a:p>
            <a:pPr fontAlgn="ctr">
              <a:lnSpc>
                <a:spcPct val="90000"/>
              </a:lnSpc>
              <a:buFont typeface="Wingdings" pitchFamily="2" charset="2"/>
              <a:buChar char="&amp;"/>
            </a:pPr>
            <a:endParaRPr kumimoji="0" lang="zh-TW" altLang="en-US" sz="2000" u="sng">
              <a:solidFill>
                <a:srgbClr val="FFFF00"/>
              </a:solidFill>
              <a:latin typeface="新細明體" pitchFamily="18" charset="-120"/>
              <a:sym typeface="Monotype Sorts" pitchFamily="2" charset="2"/>
            </a:endParaRPr>
          </a:p>
          <a:p>
            <a:pPr marL="623888" lvl="1" indent="-361950" fontAlgn="ctr">
              <a:lnSpc>
                <a:spcPct val="90000"/>
              </a:lnSpc>
              <a:buFont typeface="Monotype Sorts" pitchFamily="2" charset="2"/>
              <a:buChar char="+"/>
            </a:pPr>
            <a:r>
              <a:rPr kumimoji="0" lang="zh-TW" altLang="en-US" sz="2000">
                <a:solidFill>
                  <a:srgbClr val="FFFF00"/>
                </a:solidFill>
                <a:ea typeface="標楷體" pitchFamily="65" charset="-120"/>
              </a:rPr>
              <a:t> </a:t>
            </a:r>
            <a:r>
              <a:rPr kumimoji="0" lang="en-US" altLang="zh-TW" sz="2000">
                <a:solidFill>
                  <a:srgbClr val="FFFF00"/>
                </a:solidFill>
                <a:ea typeface="標楷體" pitchFamily="65" charset="-120"/>
              </a:rPr>
              <a:t>Domain 1</a:t>
            </a:r>
            <a:endParaRPr kumimoji="0" lang="en-US" altLang="zh-TW" sz="2000">
              <a:solidFill>
                <a:srgbClr val="FFFF00"/>
              </a:solidFill>
              <a:latin typeface="新細明體" pitchFamily="18" charset="-120"/>
              <a:sym typeface="Monotype Sorts" pitchFamily="2" charset="2"/>
            </a:endParaRPr>
          </a:p>
          <a:p>
            <a:pPr marL="623888" lvl="1" indent="-361950" fontAlgn="ctr">
              <a:lnSpc>
                <a:spcPct val="90000"/>
              </a:lnSpc>
              <a:buFont typeface="Monotype Sorts" pitchFamily="2" charset="2"/>
              <a:buChar char="+"/>
            </a:pPr>
            <a:r>
              <a:rPr kumimoji="0" lang="en-US" altLang="zh-TW" sz="2000">
                <a:solidFill>
                  <a:srgbClr val="FFFF00"/>
                </a:solidFill>
                <a:latin typeface="新細明體" pitchFamily="18" charset="-120"/>
              </a:rPr>
              <a:t> </a:t>
            </a:r>
            <a:r>
              <a:rPr kumimoji="0" lang="zh-TW" altLang="en-US" sz="2000">
                <a:solidFill>
                  <a:srgbClr val="FFFF00"/>
                </a:solidFill>
                <a:latin typeface="新細明體" pitchFamily="18" charset="-120"/>
              </a:rPr>
              <a:t>存在於策略層次。</a:t>
            </a:r>
          </a:p>
          <a:p>
            <a:pPr marL="623888" lvl="1" indent="-361950" fontAlgn="ctr">
              <a:lnSpc>
                <a:spcPct val="90000"/>
              </a:lnSpc>
              <a:buFont typeface="Monotype Sorts" pitchFamily="2" charset="2"/>
              <a:buChar char="+"/>
            </a:pPr>
            <a:r>
              <a:rPr kumimoji="0" lang="zh-TW" altLang="en-US" sz="2000">
                <a:solidFill>
                  <a:srgbClr val="FFFF00"/>
                </a:solidFill>
                <a:latin typeface="新細明體" pitchFamily="18" charset="-120"/>
              </a:rPr>
              <a:t> 重點在對於客戶所處產業的理解與知識的活用。 </a:t>
            </a:r>
          </a:p>
          <a:p>
            <a:pPr marL="623888" lvl="1" indent="-361950" fontAlgn="ctr">
              <a:lnSpc>
                <a:spcPct val="90000"/>
              </a:lnSpc>
              <a:buFont typeface="Monotype Sorts" pitchFamily="2" charset="2"/>
              <a:buChar char="+"/>
            </a:pPr>
            <a:r>
              <a:rPr kumimoji="0" lang="zh-TW" altLang="en-US" sz="2000">
                <a:solidFill>
                  <a:srgbClr val="FFFF00"/>
                </a:solidFill>
                <a:latin typeface="新細明體" pitchFamily="18" charset="-120"/>
                <a:sym typeface="Monotype Sorts" pitchFamily="2" charset="2"/>
              </a:rPr>
              <a:t> </a:t>
            </a:r>
            <a:r>
              <a:rPr kumimoji="0" lang="zh-TW" altLang="en-US" sz="2000">
                <a:solidFill>
                  <a:srgbClr val="FFFF00"/>
                </a:solidFill>
                <a:latin typeface="新細明體" pitchFamily="18" charset="-120"/>
              </a:rPr>
              <a:t>攸關解決方案的規劃。</a:t>
            </a:r>
          </a:p>
          <a:p>
            <a:pPr marL="623888" lvl="1" indent="-361950" fontAlgn="ctr">
              <a:lnSpc>
                <a:spcPct val="90000"/>
              </a:lnSpc>
            </a:pPr>
            <a:r>
              <a:rPr kumimoji="0" lang="zh-TW" altLang="en-US" sz="2000">
                <a:solidFill>
                  <a:srgbClr val="FFFF00"/>
                </a:solidFill>
                <a:latin typeface="新細明體" pitchFamily="18" charset="-120"/>
                <a:sym typeface="Monotype Sorts" pitchFamily="2" charset="2"/>
              </a:rPr>
              <a:t> </a:t>
            </a:r>
            <a:r>
              <a:rPr kumimoji="0" lang="zh-TW" altLang="en-US" sz="2000">
                <a:solidFill>
                  <a:srgbClr val="FFFF00"/>
                </a:solidFill>
                <a:latin typeface="新細明體" pitchFamily="18" charset="-120"/>
              </a:rPr>
              <a:t>與</a:t>
            </a:r>
            <a:r>
              <a:rPr kumimoji="0" lang="en-US" altLang="zh-TW" sz="2000">
                <a:solidFill>
                  <a:srgbClr val="FFFF00"/>
                </a:solidFill>
                <a:latin typeface="新細明體" pitchFamily="18" charset="-120"/>
              </a:rPr>
              <a:t>CSF</a:t>
            </a:r>
            <a:r>
              <a:rPr kumimoji="0" lang="zh-TW" altLang="en-US" sz="2000">
                <a:solidFill>
                  <a:srgbClr val="FFFF00"/>
                </a:solidFill>
                <a:latin typeface="新細明體" pitchFamily="18" charset="-120"/>
              </a:rPr>
              <a:t>關聯性高，影響工作品質之重點。</a:t>
            </a:r>
          </a:p>
          <a:p>
            <a:pPr marL="623888" lvl="1" indent="-361950" fontAlgn="ctr">
              <a:lnSpc>
                <a:spcPct val="90000"/>
              </a:lnSpc>
              <a:buFont typeface="Monotype Sorts" pitchFamily="2" charset="2"/>
              <a:buChar char="+"/>
            </a:pPr>
            <a:r>
              <a:rPr kumimoji="0" lang="zh-TW" altLang="en-US" sz="2000">
                <a:solidFill>
                  <a:srgbClr val="FFFF00"/>
                </a:solidFill>
                <a:latin typeface="新細明體" pitchFamily="18" charset="-120"/>
                <a:sym typeface="Monotype Sorts" pitchFamily="2" charset="2"/>
              </a:rPr>
              <a:t> 數項重點工作</a:t>
            </a:r>
            <a:r>
              <a:rPr kumimoji="0" lang="zh-TW" altLang="en-US" sz="2000">
                <a:solidFill>
                  <a:srgbClr val="FFFF00"/>
                </a:solidFill>
                <a:latin typeface="新細明體" pitchFamily="18" charset="-120"/>
              </a:rPr>
              <a:t>之必備相關知識。 </a:t>
            </a:r>
            <a:endParaRPr kumimoji="0" lang="zh-TW" altLang="en-US" sz="2000">
              <a:solidFill>
                <a:srgbClr val="CCFF99"/>
              </a:solidFill>
              <a:latin typeface="新細明體" pitchFamily="18" charset="-120"/>
            </a:endParaRPr>
          </a:p>
          <a:p>
            <a:pPr marL="623888" lvl="1" indent="-361950" fontAlgn="ctr">
              <a:lnSpc>
                <a:spcPct val="90000"/>
              </a:lnSpc>
              <a:buFont typeface="Monotype Sorts" pitchFamily="2" charset="2"/>
              <a:buChar char="+"/>
            </a:pPr>
            <a:r>
              <a:rPr kumimoji="0" lang="zh-TW" altLang="en-US" sz="2000">
                <a:solidFill>
                  <a:srgbClr val="FFFF00"/>
                </a:solidFill>
                <a:latin typeface="新細明體" pitchFamily="18" charset="-120"/>
              </a:rPr>
              <a:t> 有效程度低</a:t>
            </a:r>
            <a:r>
              <a:rPr kumimoji="0" lang="en-US" altLang="zh-TW" sz="2000">
                <a:solidFill>
                  <a:srgbClr val="FFFF00"/>
                </a:solidFill>
                <a:latin typeface="新細明體" pitchFamily="18" charset="-120"/>
              </a:rPr>
              <a:t>, </a:t>
            </a:r>
            <a:r>
              <a:rPr kumimoji="0" lang="zh-TW" altLang="en-US" sz="2000">
                <a:solidFill>
                  <a:srgbClr val="FFFF00"/>
                </a:solidFill>
                <a:latin typeface="新細明體" pitchFamily="18" charset="-120"/>
              </a:rPr>
              <a:t>存在經營知識缺口。</a:t>
            </a:r>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1347"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系統思考的觀點 </a:t>
            </a:r>
            <a:r>
              <a:rPr lang="en-US" altLang="zh-TW" b="1" smtClean="0">
                <a:ea typeface="新細明體" pitchFamily="18" charset="-120"/>
              </a:rPr>
              <a:t>–</a:t>
            </a:r>
            <a:r>
              <a:rPr lang="en-US" altLang="zh-TW" b="1" smtClean="0">
                <a:latin typeface="新細明體" pitchFamily="18" charset="-120"/>
                <a:ea typeface="新細明體" pitchFamily="18" charset="-120"/>
              </a:rPr>
              <a:t> </a:t>
            </a:r>
            <a:r>
              <a:rPr lang="zh-TW" altLang="en-US" b="1" smtClean="0">
                <a:latin typeface="新細明體" pitchFamily="18" charset="-120"/>
                <a:ea typeface="新細明體" pitchFamily="18" charset="-120"/>
              </a:rPr>
              <a:t>營運缺口知識</a:t>
            </a:r>
          </a:p>
        </p:txBody>
      </p:sp>
      <p:sp>
        <p:nvSpPr>
          <p:cNvPr id="441348" name="Rectangle 3"/>
          <p:cNvSpPr>
            <a:spLocks noGrp="1" noChangeArrowheads="1"/>
          </p:cNvSpPr>
          <p:nvPr>
            <p:ph idx="1"/>
          </p:nvPr>
        </p:nvSpPr>
        <p:spPr/>
        <p:txBody>
          <a:bodyPr/>
          <a:lstStyle/>
          <a:p>
            <a:pPr eaLnBrk="1" hangingPunct="1"/>
            <a:r>
              <a:rPr lang="zh-TW" altLang="en-US" sz="2400" b="1" smtClean="0">
                <a:ea typeface="新細明體" pitchFamily="18" charset="-120"/>
              </a:rPr>
              <a:t>捨本逐末的基模</a:t>
            </a:r>
          </a:p>
        </p:txBody>
      </p:sp>
      <p:sp>
        <p:nvSpPr>
          <p:cNvPr id="6" name="投影片編號版面配置區 5"/>
          <p:cNvSpPr>
            <a:spLocks noGrp="1"/>
          </p:cNvSpPr>
          <p:nvPr>
            <p:ph type="sldNum" sz="quarter" idx="12"/>
          </p:nvPr>
        </p:nvSpPr>
        <p:spPr/>
        <p:txBody>
          <a:bodyPr/>
          <a:lstStyle/>
          <a:p>
            <a:pPr>
              <a:defRPr/>
            </a:pPr>
            <a:fld id="{48B8493D-E76E-47F2-A111-CBA2693898BC}" type="slidenum">
              <a:rPr lang="en-US" altLang="zh-TW"/>
              <a:pPr>
                <a:defRPr/>
              </a:pPr>
              <a:t>28</a:t>
            </a:fld>
            <a:endParaRPr lang="en-US" altLang="zh-TW"/>
          </a:p>
        </p:txBody>
      </p:sp>
      <p:pic>
        <p:nvPicPr>
          <p:cNvPr id="441349" name="Picture 4" descr="sYSTEMtHINKING_1"/>
          <p:cNvPicPr>
            <a:picLocks noChangeAspect="1" noChangeArrowheads="1"/>
          </p:cNvPicPr>
          <p:nvPr/>
        </p:nvPicPr>
        <p:blipFill>
          <a:blip r:embed="rId4"/>
          <a:srcRect/>
          <a:stretch>
            <a:fillRect/>
          </a:stretch>
        </p:blipFill>
        <p:spPr bwMode="auto">
          <a:xfrm>
            <a:off x="1828800" y="1905000"/>
            <a:ext cx="6248400" cy="4070350"/>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2371"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系統思考的觀點 </a:t>
            </a:r>
            <a:r>
              <a:rPr lang="en-US" altLang="zh-TW" b="1" smtClean="0">
                <a:ea typeface="新細明體" pitchFamily="18" charset="-120"/>
              </a:rPr>
              <a:t>–</a:t>
            </a:r>
            <a:r>
              <a:rPr lang="en-US" altLang="zh-TW" b="1" smtClean="0">
                <a:latin typeface="新細明體" pitchFamily="18" charset="-120"/>
                <a:ea typeface="新細明體" pitchFamily="18" charset="-120"/>
              </a:rPr>
              <a:t> </a:t>
            </a:r>
            <a:r>
              <a:rPr lang="zh-TW" altLang="en-US" b="1" smtClean="0">
                <a:latin typeface="新細明體" pitchFamily="18" charset="-120"/>
                <a:ea typeface="新細明體" pitchFamily="18" charset="-120"/>
              </a:rPr>
              <a:t>經營缺口知識</a:t>
            </a:r>
          </a:p>
        </p:txBody>
      </p:sp>
      <p:sp>
        <p:nvSpPr>
          <p:cNvPr id="442372" name="Rectangle 3"/>
          <p:cNvSpPr>
            <a:spLocks noGrp="1" noChangeArrowheads="1"/>
          </p:cNvSpPr>
          <p:nvPr>
            <p:ph idx="1"/>
          </p:nvPr>
        </p:nvSpPr>
        <p:spPr/>
        <p:txBody>
          <a:bodyPr/>
          <a:lstStyle/>
          <a:p>
            <a:pPr eaLnBrk="1" hangingPunct="1"/>
            <a:r>
              <a:rPr lang="zh-TW" altLang="en-US" sz="2400" b="1" smtClean="0">
                <a:ea typeface="新細明體" pitchFamily="18" charset="-120"/>
              </a:rPr>
              <a:t>捨本逐末的基模</a:t>
            </a:r>
          </a:p>
        </p:txBody>
      </p:sp>
      <p:sp>
        <p:nvSpPr>
          <p:cNvPr id="6" name="投影片編號版面配置區 5"/>
          <p:cNvSpPr>
            <a:spLocks noGrp="1"/>
          </p:cNvSpPr>
          <p:nvPr>
            <p:ph type="sldNum" sz="quarter" idx="12"/>
          </p:nvPr>
        </p:nvSpPr>
        <p:spPr/>
        <p:txBody>
          <a:bodyPr/>
          <a:lstStyle/>
          <a:p>
            <a:pPr>
              <a:defRPr/>
            </a:pPr>
            <a:fld id="{B3F401FD-606E-4D11-AC21-A12A6C304B7B}" type="slidenum">
              <a:rPr lang="en-US" altLang="zh-TW"/>
              <a:pPr>
                <a:defRPr/>
              </a:pPr>
              <a:t>29</a:t>
            </a:fld>
            <a:endParaRPr lang="en-US" altLang="zh-TW"/>
          </a:p>
        </p:txBody>
      </p:sp>
      <p:pic>
        <p:nvPicPr>
          <p:cNvPr id="442373" name="Picture 4" descr="sYSTEMtHINKING_2"/>
          <p:cNvPicPr>
            <a:picLocks noChangeAspect="1" noChangeArrowheads="1"/>
          </p:cNvPicPr>
          <p:nvPr/>
        </p:nvPicPr>
        <p:blipFill>
          <a:blip r:embed="rId4"/>
          <a:srcRect/>
          <a:stretch>
            <a:fillRect/>
          </a:stretch>
        </p:blipFill>
        <p:spPr bwMode="auto">
          <a:xfrm>
            <a:off x="1905000" y="1828800"/>
            <a:ext cx="5638800" cy="4298950"/>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5747"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個案背景介紹</a:t>
            </a:r>
          </a:p>
        </p:txBody>
      </p:sp>
      <p:sp>
        <p:nvSpPr>
          <p:cNvPr id="2034691" name="Rectangle 3"/>
          <p:cNvSpPr>
            <a:spLocks noGrp="1" noChangeArrowheads="1"/>
          </p:cNvSpPr>
          <p:nvPr>
            <p:ph idx="1"/>
          </p:nvPr>
        </p:nvSpPr>
        <p:spPr/>
        <p:txBody>
          <a:bodyPr/>
          <a:lstStyle/>
          <a:p>
            <a:pPr eaLnBrk="1" hangingPunct="1"/>
            <a:r>
              <a:rPr kumimoji="0" lang="zh-TW" altLang="en-US" sz="2400" b="1" smtClean="0">
                <a:latin typeface="新細明體" pitchFamily="18" charset="-120"/>
                <a:ea typeface="新細明體" pitchFamily="18" charset="-120"/>
              </a:rPr>
              <a:t>關於新人類資訊</a:t>
            </a:r>
          </a:p>
          <a:p>
            <a:pPr eaLnBrk="1" hangingPunct="1">
              <a:buFontTx/>
              <a:buNone/>
            </a:pPr>
            <a:r>
              <a:rPr kumimoji="0" lang="zh-TW" altLang="en-US" sz="2400" smtClean="0"/>
              <a:t>    新人類資訊創立於</a:t>
            </a:r>
            <a:r>
              <a:rPr kumimoji="0" lang="en-US" altLang="zh-TW" sz="2400" smtClean="0"/>
              <a:t>1988</a:t>
            </a:r>
            <a:r>
              <a:rPr kumimoji="0" lang="zh-TW" altLang="en-US" sz="2400" smtClean="0"/>
              <a:t>年，公司的願景是提供企業客戶操作介面人性化、能滿足需求且功能強大的商業應用解決方案。</a:t>
            </a:r>
          </a:p>
          <a:p>
            <a:pPr eaLnBrk="1" hangingPunct="1">
              <a:buFontTx/>
              <a:buNone/>
            </a:pPr>
            <a:endParaRPr kumimoji="0" lang="zh-TW" altLang="en-US" sz="2400" smtClean="0"/>
          </a:p>
          <a:p>
            <a:pPr eaLnBrk="1" hangingPunct="1">
              <a:buFontTx/>
              <a:buNone/>
            </a:pPr>
            <a:r>
              <a:rPr kumimoji="0" lang="zh-TW" altLang="en-US" sz="2400" smtClean="0">
                <a:latin typeface="新細明體" pitchFamily="18" charset="-120"/>
                <a:ea typeface="新細明體" pitchFamily="18" charset="-120"/>
              </a:rPr>
              <a:t>     自</a:t>
            </a:r>
            <a:r>
              <a:rPr kumimoji="0" lang="en-US" altLang="zh-TW" sz="2400" smtClean="0"/>
              <a:t>1998</a:t>
            </a:r>
            <a:r>
              <a:rPr kumimoji="0" lang="zh-TW" altLang="en-US" sz="2400" smtClean="0"/>
              <a:t>年以自行研發的</a:t>
            </a:r>
            <a:r>
              <a:rPr kumimoji="0" lang="en-US" altLang="zh-TW" sz="2400" smtClean="0"/>
              <a:t>IRCT (Internet Remote Control Platform)</a:t>
            </a:r>
            <a:r>
              <a:rPr kumimoji="0" lang="zh-TW" altLang="en-US" sz="2400" smtClean="0"/>
              <a:t>為基礎開發出</a:t>
            </a:r>
            <a:r>
              <a:rPr kumimoji="0" lang="en-US" altLang="zh-TW" sz="2400" smtClean="0"/>
              <a:t>AutoWeb</a:t>
            </a:r>
            <a:r>
              <a:rPr kumimoji="0" lang="zh-TW" altLang="en-US" sz="2400" smtClean="0"/>
              <a:t>企業應用運作開發平台後</a:t>
            </a:r>
            <a:r>
              <a:rPr kumimoji="0" lang="en-US" altLang="zh-TW" sz="2400" smtClean="0"/>
              <a:t>,</a:t>
            </a:r>
            <a:r>
              <a:rPr kumimoji="0" lang="zh-TW" altLang="en-US" sz="2400" smtClean="0"/>
              <a:t>專注於協助企業建置</a:t>
            </a:r>
            <a:r>
              <a:rPr kumimoji="0" lang="en-US" altLang="zh-TW" sz="2400" smtClean="0"/>
              <a:t>Information Portal</a:t>
            </a:r>
            <a:r>
              <a:rPr kumimoji="0" lang="zh-TW" altLang="en-US" sz="2400" smtClean="0"/>
              <a:t>、導入</a:t>
            </a:r>
            <a:r>
              <a:rPr kumimoji="0" lang="en-US" altLang="zh-TW" sz="2400" smtClean="0"/>
              <a:t>BPM</a:t>
            </a:r>
            <a:r>
              <a:rPr kumimoji="0" lang="zh-TW" altLang="en-US" sz="2400" smtClean="0"/>
              <a:t>解決方案與開發各種不同功能的</a:t>
            </a:r>
            <a:r>
              <a:rPr kumimoji="0" lang="en-US" altLang="zh-TW" sz="2400" smtClean="0"/>
              <a:t>web based </a:t>
            </a:r>
            <a:r>
              <a:rPr kumimoji="0" lang="zh-TW" altLang="en-US" sz="2400" smtClean="0"/>
              <a:t>企業應用系統。</a:t>
            </a:r>
          </a:p>
        </p:txBody>
      </p:sp>
      <p:sp>
        <p:nvSpPr>
          <p:cNvPr id="5" name="投影片編號版面配置區 5"/>
          <p:cNvSpPr>
            <a:spLocks noGrp="1"/>
          </p:cNvSpPr>
          <p:nvPr>
            <p:ph type="sldNum" sz="quarter" idx="12"/>
          </p:nvPr>
        </p:nvSpPr>
        <p:spPr/>
        <p:txBody>
          <a:bodyPr/>
          <a:lstStyle/>
          <a:p>
            <a:pPr>
              <a:defRPr/>
            </a:pPr>
            <a:fld id="{99A55479-C61B-42E9-90EB-FDFA42B17DD3}" type="slidenum">
              <a:rPr lang="en-US" altLang="zh-TW"/>
              <a:pPr>
                <a:defRPr/>
              </a:pPr>
              <a:t>3</a:t>
            </a:fld>
            <a:endParaRPr lang="en-US" altLang="zh-TW"/>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2034691">
                                            <p:txEl>
                                              <p:pRg st="0" end="0"/>
                                            </p:txEl>
                                          </p:spTgt>
                                        </p:tgtEl>
                                        <p:attrNameLst>
                                          <p:attrName>style.visibility</p:attrName>
                                        </p:attrNameLst>
                                      </p:cBhvr>
                                      <p:to>
                                        <p:strVal val="visible"/>
                                      </p:to>
                                    </p:set>
                                    <p:anim calcmode="lin" valueType="num">
                                      <p:cBhvr>
                                        <p:cTn id="7" dur="1000" fill="hold"/>
                                        <p:tgtEl>
                                          <p:spTgt spid="2034691">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2034691">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203469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203469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2034691">
                                            <p:txEl>
                                              <p:pRg st="1" end="1"/>
                                            </p:txEl>
                                          </p:spTgt>
                                        </p:tgtEl>
                                        <p:attrNameLst>
                                          <p:attrName>style.visibility</p:attrName>
                                        </p:attrNameLst>
                                      </p:cBhvr>
                                      <p:to>
                                        <p:strVal val="visible"/>
                                      </p:to>
                                    </p:set>
                                    <p:anim calcmode="lin" valueType="num">
                                      <p:cBhvr>
                                        <p:cTn id="15" dur="1000" fill="hold"/>
                                        <p:tgtEl>
                                          <p:spTgt spid="2034691">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2034691">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2034691">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2034691">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grpId="0" nodeType="clickEffect">
                                  <p:stCondLst>
                                    <p:cond delay="0"/>
                                  </p:stCondLst>
                                  <p:childTnLst>
                                    <p:set>
                                      <p:cBhvr>
                                        <p:cTn id="22" dur="1" fill="hold">
                                          <p:stCondLst>
                                            <p:cond delay="0"/>
                                          </p:stCondLst>
                                        </p:cTn>
                                        <p:tgtEl>
                                          <p:spTgt spid="2034691">
                                            <p:txEl>
                                              <p:pRg st="3" end="3"/>
                                            </p:txEl>
                                          </p:spTgt>
                                        </p:tgtEl>
                                        <p:attrNameLst>
                                          <p:attrName>style.visibility</p:attrName>
                                        </p:attrNameLst>
                                      </p:cBhvr>
                                      <p:to>
                                        <p:strVal val="visible"/>
                                      </p:to>
                                    </p:set>
                                    <p:anim calcmode="lin" valueType="num">
                                      <p:cBhvr>
                                        <p:cTn id="23" dur="1000" fill="hold"/>
                                        <p:tgtEl>
                                          <p:spTgt spid="2034691">
                                            <p:txEl>
                                              <p:pRg st="3" end="3"/>
                                            </p:txEl>
                                          </p:spTgt>
                                        </p:tgtEl>
                                        <p:attrNameLst>
                                          <p:attrName>ppt_w</p:attrName>
                                        </p:attrNameLst>
                                      </p:cBhvr>
                                      <p:tavLst>
                                        <p:tav tm="0">
                                          <p:val>
                                            <p:fltVal val="0"/>
                                          </p:val>
                                        </p:tav>
                                        <p:tav tm="100000">
                                          <p:val>
                                            <p:strVal val="#ppt_w"/>
                                          </p:val>
                                        </p:tav>
                                      </p:tavLst>
                                    </p:anim>
                                    <p:anim calcmode="lin" valueType="num">
                                      <p:cBhvr>
                                        <p:cTn id="24" dur="1000" fill="hold"/>
                                        <p:tgtEl>
                                          <p:spTgt spid="2034691">
                                            <p:txEl>
                                              <p:pRg st="3" end="3"/>
                                            </p:txEl>
                                          </p:spTgt>
                                        </p:tgtEl>
                                        <p:attrNameLst>
                                          <p:attrName>ppt_h</p:attrName>
                                        </p:attrNameLst>
                                      </p:cBhvr>
                                      <p:tavLst>
                                        <p:tav tm="0">
                                          <p:val>
                                            <p:fltVal val="0"/>
                                          </p:val>
                                        </p:tav>
                                        <p:tav tm="100000">
                                          <p:val>
                                            <p:strVal val="#ppt_h"/>
                                          </p:val>
                                        </p:tav>
                                      </p:tavLst>
                                    </p:anim>
                                    <p:anim calcmode="lin" valueType="num">
                                      <p:cBhvr>
                                        <p:cTn id="25" dur="1000" fill="hold"/>
                                        <p:tgtEl>
                                          <p:spTgt spid="2034691">
                                            <p:txEl>
                                              <p:pRg st="3" end="3"/>
                                            </p:txEl>
                                          </p:spTgt>
                                        </p:tgtEl>
                                        <p:attrNameLst>
                                          <p:attrName>ppt_x</p:attrName>
                                        </p:attrNameLst>
                                      </p:cBhvr>
                                      <p:tavLst>
                                        <p:tav tm="0" fmla="#ppt_x+(cos(-2*pi*(1-$))*-#ppt_x-sin(-2*pi*(1-$))*(1-#ppt_y))*(1-$)">
                                          <p:val>
                                            <p:fltVal val="0"/>
                                          </p:val>
                                        </p:tav>
                                        <p:tav tm="100000">
                                          <p:val>
                                            <p:fltVal val="1"/>
                                          </p:val>
                                        </p:tav>
                                      </p:tavLst>
                                    </p:anim>
                                    <p:anim calcmode="lin" valueType="num">
                                      <p:cBhvr>
                                        <p:cTn id="26" dur="1000" fill="hold"/>
                                        <p:tgtEl>
                                          <p:spTgt spid="2034691">
                                            <p:txEl>
                                              <p:pRg st="3" end="3"/>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34691"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3395"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知識屬性分析結果與建議</a:t>
            </a:r>
          </a:p>
        </p:txBody>
      </p:sp>
      <p:sp>
        <p:nvSpPr>
          <p:cNvPr id="443396" name="Rectangle 3"/>
          <p:cNvSpPr>
            <a:spLocks noGrp="1" noChangeArrowheads="1"/>
          </p:cNvSpPr>
          <p:nvPr>
            <p:ph idx="1"/>
          </p:nvPr>
        </p:nvSpPr>
        <p:spPr/>
        <p:txBody>
          <a:bodyPr/>
          <a:lstStyle/>
          <a:p>
            <a:pPr eaLnBrk="1" hangingPunct="1"/>
            <a:r>
              <a:rPr lang="zh-TW" altLang="en-US" sz="2800" smtClean="0"/>
              <a:t>由分析結果可以得知</a:t>
            </a:r>
            <a:r>
              <a:rPr lang="en-US" altLang="zh-TW" sz="2800" smtClean="0"/>
              <a:t>, </a:t>
            </a:r>
            <a:r>
              <a:rPr lang="zh-TW" altLang="en-US" sz="2800" smtClean="0"/>
              <a:t>於目前現存的知識中</a:t>
            </a:r>
            <a:r>
              <a:rPr lang="en-US" altLang="zh-TW" sz="2800" smtClean="0"/>
              <a:t>, [</a:t>
            </a:r>
            <a:r>
              <a:rPr lang="zh-TW" altLang="en-US" sz="2800" smtClean="0"/>
              <a:t>專案管理知識</a:t>
            </a:r>
            <a:r>
              <a:rPr lang="en-US" altLang="zh-TW" sz="2800" smtClean="0"/>
              <a:t>],</a:t>
            </a:r>
            <a:r>
              <a:rPr lang="zh-TW" altLang="en-US" sz="2800" smtClean="0"/>
              <a:t>與</a:t>
            </a:r>
            <a:r>
              <a:rPr lang="en-US" altLang="zh-TW" sz="2800" smtClean="0"/>
              <a:t>[</a:t>
            </a:r>
            <a:r>
              <a:rPr lang="zh-TW" altLang="en-US" sz="2800" smtClean="0"/>
              <a:t>產業實務相關知識</a:t>
            </a:r>
            <a:r>
              <a:rPr lang="en-US" altLang="zh-TW" sz="2800" smtClean="0"/>
              <a:t>]</a:t>
            </a:r>
            <a:r>
              <a:rPr lang="zh-TW" altLang="en-US" sz="2800" smtClean="0"/>
              <a:t>等知識之存置方式</a:t>
            </a:r>
            <a:r>
              <a:rPr lang="en-US" altLang="zh-TW" sz="2800" smtClean="0"/>
              <a:t>, </a:t>
            </a:r>
            <a:r>
              <a:rPr lang="zh-TW" altLang="en-US" sz="2800" smtClean="0"/>
              <a:t>較多存置在人員個體上</a:t>
            </a:r>
            <a:r>
              <a:rPr lang="en-US" altLang="zh-TW" sz="2800" smtClean="0"/>
              <a:t>,</a:t>
            </a:r>
            <a:r>
              <a:rPr lang="zh-TW" altLang="en-US" sz="2800" smtClean="0"/>
              <a:t>同時</a:t>
            </a:r>
            <a:r>
              <a:rPr lang="en-US" altLang="zh-TW" sz="2800" smtClean="0"/>
              <a:t>,</a:t>
            </a:r>
            <a:r>
              <a:rPr lang="zh-TW" altLang="en-US" sz="2800" smtClean="0"/>
              <a:t>此類知識也正是目前缺口之所在</a:t>
            </a:r>
            <a:r>
              <a:rPr lang="en-US" altLang="zh-TW" sz="2800" smtClean="0"/>
              <a:t>, </a:t>
            </a:r>
            <a:r>
              <a:rPr lang="zh-TW" altLang="en-US" sz="2800" smtClean="0"/>
              <a:t>因此應當針對它們進行有效的知識管理活動</a:t>
            </a:r>
            <a:r>
              <a:rPr lang="en-US" altLang="zh-TW" sz="2800" smtClean="0"/>
              <a:t>,</a:t>
            </a:r>
            <a:r>
              <a:rPr lang="zh-TW" altLang="en-US" sz="2800" smtClean="0"/>
              <a:t>讓其存置方式能由人員轉至組織</a:t>
            </a:r>
            <a:r>
              <a:rPr lang="en-US" altLang="zh-TW" sz="2800" smtClean="0"/>
              <a:t>,</a:t>
            </a:r>
            <a:r>
              <a:rPr lang="zh-TW" altLang="en-US" sz="2800" smtClean="0"/>
              <a:t>進而以數位化方式呈現儲存</a:t>
            </a:r>
            <a:r>
              <a:rPr lang="en-US" altLang="zh-TW" sz="2800" smtClean="0"/>
              <a:t>,</a:t>
            </a:r>
            <a:r>
              <a:rPr lang="zh-TW" altLang="en-US" sz="2800" smtClean="0"/>
              <a:t>並且改善缺口之狀態</a:t>
            </a:r>
            <a:r>
              <a:rPr lang="en-US" altLang="zh-TW" sz="2800" smtClean="0"/>
              <a:t>,</a:t>
            </a:r>
            <a:r>
              <a:rPr lang="zh-TW" altLang="en-US" sz="2800" smtClean="0"/>
              <a:t>提高知識的有效程度</a:t>
            </a:r>
            <a:r>
              <a:rPr lang="en-US" altLang="zh-TW" sz="2800" smtClean="0"/>
              <a:t>.</a:t>
            </a:r>
          </a:p>
        </p:txBody>
      </p:sp>
      <p:sp>
        <p:nvSpPr>
          <p:cNvPr id="5" name="投影片編號版面配置區 5"/>
          <p:cNvSpPr>
            <a:spLocks noGrp="1"/>
          </p:cNvSpPr>
          <p:nvPr>
            <p:ph type="sldNum" sz="quarter" idx="12"/>
          </p:nvPr>
        </p:nvSpPr>
        <p:spPr/>
        <p:txBody>
          <a:bodyPr/>
          <a:lstStyle/>
          <a:p>
            <a:pPr>
              <a:defRPr/>
            </a:pPr>
            <a:fld id="{3E4BDC30-C9E7-4ADA-BB70-FA1BACF165B5}" type="slidenum">
              <a:rPr lang="en-US" altLang="zh-TW"/>
              <a:pPr>
                <a:defRPr/>
              </a:pPr>
              <a:t>30</a:t>
            </a:fld>
            <a:endParaRPr lang="en-US" altLang="zh-TW"/>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4419"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知識屬性分析結果與建議</a:t>
            </a:r>
          </a:p>
        </p:txBody>
      </p:sp>
      <p:sp>
        <p:nvSpPr>
          <p:cNvPr id="444420" name="Rectangle 3"/>
          <p:cNvSpPr>
            <a:spLocks noGrp="1" noChangeArrowheads="1"/>
          </p:cNvSpPr>
          <p:nvPr>
            <p:ph idx="1"/>
          </p:nvPr>
        </p:nvSpPr>
        <p:spPr>
          <a:xfrm>
            <a:off x="1447800" y="1066800"/>
            <a:ext cx="7315200" cy="4876800"/>
          </a:xfrm>
        </p:spPr>
        <p:txBody>
          <a:bodyPr/>
          <a:lstStyle/>
          <a:p>
            <a:pPr eaLnBrk="1" hangingPunct="1">
              <a:lnSpc>
                <a:spcPct val="90000"/>
              </a:lnSpc>
            </a:pPr>
            <a:r>
              <a:rPr lang="zh-TW" altLang="en-US" sz="2400" b="1" smtClean="0">
                <a:latin typeface="新細明體" pitchFamily="18" charset="-120"/>
                <a:ea typeface="新細明體" pitchFamily="18" charset="-120"/>
              </a:rPr>
              <a:t>改善專案管理知識缺口</a:t>
            </a:r>
            <a:r>
              <a:rPr lang="en-US" altLang="zh-TW" sz="2400" b="1" smtClean="0">
                <a:latin typeface="新細明體" pitchFamily="18" charset="-120"/>
                <a:ea typeface="新細明體" pitchFamily="18" charset="-120"/>
              </a:rPr>
              <a:t>:</a:t>
            </a:r>
            <a:r>
              <a:rPr lang="en-US" altLang="zh-TW" sz="2400" smtClean="0">
                <a:latin typeface="新細明體" pitchFamily="18" charset="-120"/>
                <a:ea typeface="新細明體" pitchFamily="18" charset="-120"/>
              </a:rPr>
              <a:t> </a:t>
            </a:r>
          </a:p>
          <a:p>
            <a:pPr lvl="1" eaLnBrk="1" hangingPunct="1">
              <a:lnSpc>
                <a:spcPct val="90000"/>
              </a:lnSpc>
            </a:pPr>
            <a:r>
              <a:rPr kumimoji="0" lang="zh-TW" altLang="en-US" sz="2400" smtClean="0">
                <a:ea typeface="新細明體" pitchFamily="18" charset="-120"/>
              </a:rPr>
              <a:t>從公司過去成功案例</a:t>
            </a:r>
            <a:r>
              <a:rPr kumimoji="0" lang="zh-TW" altLang="en-US" sz="2400" smtClean="0">
                <a:solidFill>
                  <a:srgbClr val="000000"/>
                </a:solidFill>
                <a:ea typeface="新細明體" pitchFamily="18" charset="-120"/>
              </a:rPr>
              <a:t>，</a:t>
            </a:r>
            <a:r>
              <a:rPr kumimoji="0" lang="zh-TW" altLang="en-US" sz="2400" smtClean="0">
                <a:ea typeface="新細明體" pitchFamily="18" charset="-120"/>
              </a:rPr>
              <a:t>萃取</a:t>
            </a:r>
            <a:r>
              <a:rPr kumimoji="0" lang="zh-TW" altLang="en-US" sz="2400" smtClean="0">
                <a:latin typeface="Arial" pitchFamily="34" charset="0"/>
                <a:ea typeface="新細明體" pitchFamily="18" charset="-120"/>
              </a:rPr>
              <a:t>“</a:t>
            </a:r>
            <a:r>
              <a:rPr kumimoji="0" lang="zh-TW" altLang="en-US" sz="2400" smtClean="0">
                <a:ea typeface="新細明體" pitchFamily="18" charset="-120"/>
              </a:rPr>
              <a:t>最佳實務</a:t>
            </a:r>
            <a:r>
              <a:rPr kumimoji="0" lang="en-US" altLang="zh-TW" sz="2400" smtClean="0">
                <a:ea typeface="新細明體" pitchFamily="18" charset="-120"/>
              </a:rPr>
              <a:t>(</a:t>
            </a:r>
            <a:r>
              <a:rPr kumimoji="0" lang="en-US" altLang="zh-TW" sz="2400" smtClean="0">
                <a:solidFill>
                  <a:srgbClr val="000000"/>
                </a:solidFill>
                <a:ea typeface="新細明體" pitchFamily="18" charset="-120"/>
              </a:rPr>
              <a:t>Best Practices)</a:t>
            </a:r>
            <a:r>
              <a:rPr kumimoji="0" lang="en-US" altLang="zh-TW" sz="2400" smtClean="0">
                <a:solidFill>
                  <a:srgbClr val="000000"/>
                </a:solidFill>
                <a:latin typeface="Arial" pitchFamily="34" charset="0"/>
                <a:ea typeface="新細明體" pitchFamily="18" charset="-120"/>
              </a:rPr>
              <a:t>”</a:t>
            </a:r>
            <a:r>
              <a:rPr kumimoji="0" lang="zh-TW" altLang="en-US" sz="2400" smtClean="0">
                <a:solidFill>
                  <a:srgbClr val="000000"/>
                </a:solidFill>
                <a:ea typeface="新細明體" pitchFamily="18" charset="-120"/>
              </a:rPr>
              <a:t>，</a:t>
            </a:r>
            <a:r>
              <a:rPr kumimoji="0" lang="zh-TW" altLang="en-US" sz="2400" smtClean="0">
                <a:ea typeface="新細明體" pitchFamily="18" charset="-120"/>
              </a:rPr>
              <a:t>做為公司專案管理知識</a:t>
            </a:r>
            <a:r>
              <a:rPr kumimoji="0" lang="zh-TW" altLang="en-US" sz="2400" smtClean="0">
                <a:solidFill>
                  <a:srgbClr val="000000"/>
                </a:solidFill>
                <a:ea typeface="新細明體" pitchFamily="18" charset="-120"/>
              </a:rPr>
              <a:t>。</a:t>
            </a:r>
            <a:r>
              <a:rPr kumimoji="0" lang="zh-TW" altLang="en-US" sz="2400" smtClean="0">
                <a:solidFill>
                  <a:srgbClr val="000000"/>
                </a:solidFill>
                <a:latin typeface="Arial" pitchFamily="34" charset="0"/>
                <a:ea typeface="新細明體" pitchFamily="18" charset="-120"/>
              </a:rPr>
              <a:t>“</a:t>
            </a:r>
            <a:r>
              <a:rPr kumimoji="0" lang="zh-TW" altLang="en-US" sz="2400" smtClean="0">
                <a:ea typeface="新細明體" pitchFamily="18" charset="-120"/>
              </a:rPr>
              <a:t>最佳實務</a:t>
            </a:r>
            <a:r>
              <a:rPr kumimoji="0" lang="zh-TW" altLang="en-US" sz="2400" smtClean="0">
                <a:latin typeface="Arial" pitchFamily="34" charset="0"/>
                <a:ea typeface="新細明體" pitchFamily="18" charset="-120"/>
              </a:rPr>
              <a:t>”</a:t>
            </a:r>
            <a:r>
              <a:rPr kumimoji="0" lang="zh-TW" altLang="en-US" sz="2400" smtClean="0">
                <a:ea typeface="新細明體" pitchFamily="18" charset="-120"/>
              </a:rPr>
              <a:t> </a:t>
            </a:r>
            <a:r>
              <a:rPr kumimoji="0" lang="zh-TW" altLang="en-US" sz="2400" smtClean="0">
                <a:solidFill>
                  <a:srgbClr val="000000"/>
                </a:solidFill>
                <a:ea typeface="新細明體" pitchFamily="18" charset="-120"/>
              </a:rPr>
              <a:t>意指已經在組織內外被認為是有效的、經過簡化、廣為傳播，而且曾與他人分享過的作業流程操作，以鼓勵彼此互惠及知識分享的方法。</a:t>
            </a:r>
          </a:p>
          <a:p>
            <a:pPr lvl="1" eaLnBrk="1" hangingPunct="1">
              <a:lnSpc>
                <a:spcPct val="90000"/>
              </a:lnSpc>
            </a:pPr>
            <a:r>
              <a:rPr kumimoji="0" lang="en-US" altLang="zh-TW" sz="2400" smtClean="0">
                <a:ea typeface="新細明體" pitchFamily="18" charset="-120"/>
              </a:rPr>
              <a:t>on-job training</a:t>
            </a:r>
            <a:r>
              <a:rPr kumimoji="0" lang="zh-TW" altLang="en-US" sz="2400" smtClean="0">
                <a:solidFill>
                  <a:srgbClr val="000000"/>
                </a:solidFill>
                <a:ea typeface="新細明體" pitchFamily="18" charset="-120"/>
              </a:rPr>
              <a:t>。</a:t>
            </a:r>
            <a:endParaRPr kumimoji="0" lang="zh-TW" altLang="en-US" sz="2400" smtClean="0">
              <a:ea typeface="新細明體" pitchFamily="18" charset="-120"/>
            </a:endParaRPr>
          </a:p>
          <a:p>
            <a:pPr lvl="1" eaLnBrk="1" hangingPunct="1">
              <a:lnSpc>
                <a:spcPct val="90000"/>
              </a:lnSpc>
            </a:pPr>
            <a:r>
              <a:rPr kumimoji="0" lang="zh-TW" altLang="en-US" sz="2400" smtClean="0">
                <a:ea typeface="新細明體" pitchFamily="18" charset="-120"/>
              </a:rPr>
              <a:t>多請教資深之專案管理人員</a:t>
            </a:r>
            <a:r>
              <a:rPr kumimoji="0" lang="zh-TW" altLang="en-US" sz="2400" smtClean="0">
                <a:solidFill>
                  <a:srgbClr val="000000"/>
                </a:solidFill>
                <a:ea typeface="新細明體" pitchFamily="18" charset="-120"/>
              </a:rPr>
              <a:t>，</a:t>
            </a:r>
            <a:r>
              <a:rPr kumimoji="0" lang="zh-TW" altLang="en-US" sz="2400" smtClean="0">
                <a:ea typeface="新細明體" pitchFamily="18" charset="-120"/>
              </a:rPr>
              <a:t>並把其經驗整理成文件予以紀錄</a:t>
            </a:r>
            <a:r>
              <a:rPr kumimoji="0" lang="zh-TW" altLang="en-US" sz="2400" smtClean="0">
                <a:solidFill>
                  <a:srgbClr val="000000"/>
                </a:solidFill>
                <a:ea typeface="新細明體" pitchFamily="18" charset="-120"/>
              </a:rPr>
              <a:t>。</a:t>
            </a:r>
            <a:endParaRPr kumimoji="0" lang="zh-TW" altLang="en-US" sz="2400" smtClean="0">
              <a:ea typeface="新細明體" pitchFamily="18" charset="-120"/>
            </a:endParaRPr>
          </a:p>
          <a:p>
            <a:pPr lvl="1" eaLnBrk="1" hangingPunct="1">
              <a:lnSpc>
                <a:spcPct val="90000"/>
              </a:lnSpc>
            </a:pPr>
            <a:r>
              <a:rPr kumimoji="0" lang="zh-TW" altLang="en-US" sz="2400" smtClean="0">
                <a:ea typeface="新細明體" pitchFamily="18" charset="-120"/>
              </a:rPr>
              <a:t>加強專案管理工具應用訓練</a:t>
            </a:r>
            <a:r>
              <a:rPr kumimoji="0" lang="en-US" altLang="zh-TW" sz="2400" smtClean="0">
                <a:ea typeface="新細明體" pitchFamily="18" charset="-120"/>
              </a:rPr>
              <a:t>(</a:t>
            </a:r>
            <a:r>
              <a:rPr kumimoji="0" lang="zh-TW" altLang="en-US" sz="2400" smtClean="0">
                <a:ea typeface="新細明體" pitchFamily="18" charset="-120"/>
              </a:rPr>
              <a:t>如甘特圖、魚骨圖、關鍵路徑辦認</a:t>
            </a:r>
            <a:r>
              <a:rPr kumimoji="0" lang="en-US" altLang="zh-TW" sz="2400" smtClean="0">
                <a:ea typeface="新細明體" pitchFamily="18" charset="-120"/>
              </a:rPr>
              <a:t>...)</a:t>
            </a:r>
            <a:r>
              <a:rPr kumimoji="0" lang="zh-TW" altLang="en-US" sz="2400" smtClean="0">
                <a:solidFill>
                  <a:srgbClr val="000000"/>
                </a:solidFill>
                <a:ea typeface="新細明體" pitchFamily="18" charset="-120"/>
              </a:rPr>
              <a:t>。</a:t>
            </a:r>
            <a:endParaRPr kumimoji="0" lang="zh-TW" altLang="en-US" sz="2400" smtClean="0">
              <a:ea typeface="新細明體" pitchFamily="18" charset="-120"/>
            </a:endParaRPr>
          </a:p>
          <a:p>
            <a:pPr lvl="1" eaLnBrk="1" hangingPunct="1">
              <a:lnSpc>
                <a:spcPct val="90000"/>
              </a:lnSpc>
            </a:pPr>
            <a:r>
              <a:rPr kumimoji="0" lang="zh-TW" altLang="en-US" sz="2400" smtClean="0">
                <a:ea typeface="新細明體" pitchFamily="18" charset="-120"/>
              </a:rPr>
              <a:t>閱讀相關專案管理資訊</a:t>
            </a:r>
            <a:r>
              <a:rPr kumimoji="0" lang="zh-TW" altLang="en-US" sz="2400" smtClean="0">
                <a:solidFill>
                  <a:srgbClr val="000000"/>
                </a:solidFill>
                <a:ea typeface="新細明體" pitchFamily="18" charset="-120"/>
              </a:rPr>
              <a:t>。</a:t>
            </a:r>
            <a:endParaRPr kumimoji="0" lang="zh-TW" altLang="en-US" sz="2400" smtClean="0">
              <a:ea typeface="新細明體" pitchFamily="18" charset="-120"/>
            </a:endParaRPr>
          </a:p>
          <a:p>
            <a:pPr lvl="1" eaLnBrk="1" hangingPunct="1">
              <a:lnSpc>
                <a:spcPct val="90000"/>
              </a:lnSpc>
            </a:pPr>
            <a:r>
              <a:rPr kumimoji="0" lang="zh-TW" altLang="en-US" sz="2400" smtClean="0">
                <a:ea typeface="新細明體" pitchFamily="18" charset="-120"/>
              </a:rPr>
              <a:t>有關人員定期參加</a:t>
            </a:r>
            <a:r>
              <a:rPr kumimoji="0" lang="en-US" altLang="zh-TW" sz="2400" smtClean="0">
                <a:ea typeface="新細明體" pitchFamily="18" charset="-120"/>
              </a:rPr>
              <a:t>(</a:t>
            </a:r>
            <a:r>
              <a:rPr kumimoji="0" lang="zh-TW" altLang="en-US" sz="2400" smtClean="0">
                <a:ea typeface="新細明體" pitchFamily="18" charset="-120"/>
              </a:rPr>
              <a:t>或自行辦理</a:t>
            </a:r>
            <a:r>
              <a:rPr kumimoji="0" lang="en-US" altLang="zh-TW" sz="2400" smtClean="0">
                <a:ea typeface="新細明體" pitchFamily="18" charset="-120"/>
              </a:rPr>
              <a:t>)</a:t>
            </a:r>
            <a:r>
              <a:rPr kumimoji="0" lang="zh-TW" altLang="en-US" sz="2400" smtClean="0">
                <a:ea typeface="新細明體" pitchFamily="18" charset="-120"/>
              </a:rPr>
              <a:t>專案管理知識課程</a:t>
            </a:r>
            <a:r>
              <a:rPr kumimoji="0" lang="zh-TW" altLang="en-US" sz="2400" smtClean="0">
                <a:solidFill>
                  <a:srgbClr val="000000"/>
                </a:solidFill>
                <a:ea typeface="新細明體" pitchFamily="18" charset="-120"/>
              </a:rPr>
              <a:t>。</a:t>
            </a:r>
          </a:p>
        </p:txBody>
      </p:sp>
      <p:sp>
        <p:nvSpPr>
          <p:cNvPr id="5" name="投影片編號版面配置區 5"/>
          <p:cNvSpPr>
            <a:spLocks noGrp="1"/>
          </p:cNvSpPr>
          <p:nvPr>
            <p:ph type="sldNum" sz="quarter" idx="12"/>
          </p:nvPr>
        </p:nvSpPr>
        <p:spPr/>
        <p:txBody>
          <a:bodyPr/>
          <a:lstStyle/>
          <a:p>
            <a:pPr>
              <a:defRPr/>
            </a:pPr>
            <a:fld id="{B41864A7-B133-4961-8A59-0C3D2CE3A98F}" type="slidenum">
              <a:rPr lang="en-US" altLang="zh-TW"/>
              <a:pPr>
                <a:defRPr/>
              </a:pPr>
              <a:t>31</a:t>
            </a:fld>
            <a:endParaRPr lang="en-US" altLang="zh-TW"/>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5443"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知識屬性分析結果與建議</a:t>
            </a:r>
          </a:p>
        </p:txBody>
      </p:sp>
      <p:sp>
        <p:nvSpPr>
          <p:cNvPr id="445444" name="Rectangle 3"/>
          <p:cNvSpPr>
            <a:spLocks noGrp="1" noChangeArrowheads="1"/>
          </p:cNvSpPr>
          <p:nvPr>
            <p:ph idx="1"/>
          </p:nvPr>
        </p:nvSpPr>
        <p:spPr/>
        <p:txBody>
          <a:bodyPr/>
          <a:lstStyle/>
          <a:p>
            <a:pPr eaLnBrk="1" hangingPunct="1"/>
            <a:r>
              <a:rPr kumimoji="0" lang="zh-TW" altLang="en-US" sz="2400" b="1" smtClean="0">
                <a:latin typeface="Times New Roman" pitchFamily="18" charset="0"/>
                <a:ea typeface="新細明體" pitchFamily="18" charset="-120"/>
              </a:rPr>
              <a:t>改善產業實務相關知識改善缺口</a:t>
            </a:r>
            <a:r>
              <a:rPr kumimoji="0" lang="zh-TW" altLang="en-US" smtClean="0">
                <a:latin typeface="Times New Roman" pitchFamily="18" charset="0"/>
                <a:ea typeface="新細明體" pitchFamily="18" charset="-120"/>
              </a:rPr>
              <a:t> </a:t>
            </a:r>
          </a:p>
          <a:p>
            <a:pPr lvl="1" eaLnBrk="1" hangingPunct="1"/>
            <a:r>
              <a:rPr kumimoji="0" lang="zh-TW" altLang="en-US" sz="2400" smtClean="0">
                <a:ea typeface="新細明體" pitchFamily="18" charset="-120"/>
              </a:rPr>
              <a:t>可經由與各產業軟體開發廠商進行策略聯盟</a:t>
            </a:r>
            <a:r>
              <a:rPr kumimoji="0" lang="en-US" altLang="zh-TW" sz="2400" smtClean="0">
                <a:ea typeface="新細明體" pitchFamily="18" charset="-120"/>
              </a:rPr>
              <a:t>,</a:t>
            </a:r>
            <a:r>
              <a:rPr kumimoji="0" lang="zh-TW" altLang="en-US" sz="2400" smtClean="0">
                <a:ea typeface="新細明體" pitchFamily="18" charset="-120"/>
              </a:rPr>
              <a:t>以快速獲得產業實務</a:t>
            </a:r>
            <a:r>
              <a:rPr kumimoji="0" lang="zh-TW" altLang="en-US" sz="2400" smtClean="0">
                <a:solidFill>
                  <a:srgbClr val="000000"/>
                </a:solidFill>
                <a:ea typeface="新細明體" pitchFamily="18" charset="-120"/>
              </a:rPr>
              <a:t>。</a:t>
            </a:r>
          </a:p>
          <a:p>
            <a:pPr lvl="1" eaLnBrk="1" hangingPunct="1"/>
            <a:r>
              <a:rPr kumimoji="0" lang="zh-TW" altLang="en-US" sz="2400" smtClean="0">
                <a:solidFill>
                  <a:srgbClr val="000000"/>
                </a:solidFill>
                <a:ea typeface="新細明體" pitchFamily="18" charset="-120"/>
              </a:rPr>
              <a:t>搜集各產業別一般工作流程程序，並建立成知識庫。 </a:t>
            </a:r>
          </a:p>
          <a:p>
            <a:pPr lvl="1" eaLnBrk="1" hangingPunct="1"/>
            <a:r>
              <a:rPr kumimoji="0" lang="zh-TW" altLang="en-US" sz="2400" smtClean="0">
                <a:solidFill>
                  <a:srgbClr val="000000"/>
                </a:solidFill>
                <a:ea typeface="新細明體" pitchFamily="18" charset="-120"/>
              </a:rPr>
              <a:t>依產業別建立企業功能資訊系統基本雛型，以利人員暸解產業實務概況及縮短產出時程。</a:t>
            </a:r>
          </a:p>
          <a:p>
            <a:pPr lvl="1" eaLnBrk="1" hangingPunct="1"/>
            <a:r>
              <a:rPr kumimoji="0" lang="zh-TW" altLang="en-US" sz="2400" smtClean="0">
                <a:ea typeface="新細明體" pitchFamily="18" charset="-120"/>
              </a:rPr>
              <a:t>參加業界舉辦之 </a:t>
            </a:r>
            <a:r>
              <a:rPr kumimoji="0" lang="en-US" altLang="zh-TW" sz="2400" smtClean="0">
                <a:ea typeface="新細明體" pitchFamily="18" charset="-120"/>
              </a:rPr>
              <a:t>Seminar</a:t>
            </a:r>
          </a:p>
          <a:p>
            <a:pPr lvl="1" eaLnBrk="1" hangingPunct="1"/>
            <a:r>
              <a:rPr kumimoji="0" lang="zh-TW" altLang="en-US" sz="2400" smtClean="0">
                <a:ea typeface="新細明體" pitchFamily="18" charset="-120"/>
              </a:rPr>
              <a:t>內部定期舉辦 </a:t>
            </a:r>
            <a:r>
              <a:rPr kumimoji="0" lang="en-US" altLang="zh-TW" sz="2400" smtClean="0">
                <a:ea typeface="新細明體" pitchFamily="18" charset="-120"/>
              </a:rPr>
              <a:t>Workshop </a:t>
            </a:r>
            <a:r>
              <a:rPr kumimoji="0" lang="zh-TW" altLang="en-US" sz="2400" smtClean="0">
                <a:ea typeface="新細明體" pitchFamily="18" charset="-120"/>
              </a:rPr>
              <a:t>分享資訊</a:t>
            </a:r>
            <a:r>
              <a:rPr kumimoji="0" lang="zh-TW" altLang="en-US" sz="2400" smtClean="0">
                <a:solidFill>
                  <a:srgbClr val="000000"/>
                </a:solidFill>
                <a:ea typeface="新細明體" pitchFamily="18" charset="-120"/>
              </a:rPr>
              <a:t>。</a:t>
            </a:r>
          </a:p>
          <a:p>
            <a:pPr lvl="1" eaLnBrk="1" hangingPunct="1"/>
            <a:r>
              <a:rPr kumimoji="0" lang="zh-TW" altLang="en-US" sz="2400" smtClean="0">
                <a:ea typeface="新細明體" pitchFamily="18" charset="-120"/>
              </a:rPr>
              <a:t>拜訪客戶以了解客戶所需</a:t>
            </a:r>
            <a:r>
              <a:rPr kumimoji="0" lang="en-US" altLang="zh-TW" sz="2400" smtClean="0">
                <a:ea typeface="新細明體" pitchFamily="18" charset="-120"/>
              </a:rPr>
              <a:t>,</a:t>
            </a:r>
            <a:r>
              <a:rPr kumimoji="0" lang="zh-TW" altLang="en-US" sz="2400" smtClean="0">
                <a:ea typeface="新細明體" pitchFamily="18" charset="-120"/>
              </a:rPr>
              <a:t>進而了解產業趨勢</a:t>
            </a:r>
            <a:r>
              <a:rPr kumimoji="0" lang="zh-TW" altLang="en-US" sz="2400" smtClean="0">
                <a:solidFill>
                  <a:srgbClr val="000000"/>
                </a:solidFill>
                <a:ea typeface="新細明體" pitchFamily="18" charset="-120"/>
              </a:rPr>
              <a:t>。</a:t>
            </a:r>
            <a:endParaRPr kumimoji="0" lang="zh-TW" altLang="en-US" sz="2400" smtClean="0">
              <a:ea typeface="新細明體" pitchFamily="18" charset="-120"/>
            </a:endParaRPr>
          </a:p>
        </p:txBody>
      </p:sp>
      <p:sp>
        <p:nvSpPr>
          <p:cNvPr id="5" name="投影片編號版面配置區 5"/>
          <p:cNvSpPr>
            <a:spLocks noGrp="1"/>
          </p:cNvSpPr>
          <p:nvPr>
            <p:ph type="sldNum" sz="quarter" idx="12"/>
          </p:nvPr>
        </p:nvSpPr>
        <p:spPr/>
        <p:txBody>
          <a:bodyPr/>
          <a:lstStyle/>
          <a:p>
            <a:pPr>
              <a:defRPr/>
            </a:pPr>
            <a:fld id="{BEA007F1-0E86-42EB-BACB-54DAA1084774}" type="slidenum">
              <a:rPr lang="en-US" altLang="zh-TW"/>
              <a:pPr>
                <a:defRPr/>
              </a:pPr>
              <a:t>32</a:t>
            </a:fld>
            <a:endParaRPr lang="en-US" altLang="zh-TW"/>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6771"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個案背景介紹</a:t>
            </a:r>
          </a:p>
        </p:txBody>
      </p:sp>
      <p:sp>
        <p:nvSpPr>
          <p:cNvPr id="416772" name="Rectangle 3"/>
          <p:cNvSpPr>
            <a:spLocks noGrp="1" noChangeArrowheads="1"/>
          </p:cNvSpPr>
          <p:nvPr>
            <p:ph idx="1"/>
          </p:nvPr>
        </p:nvSpPr>
        <p:spPr/>
        <p:txBody>
          <a:bodyPr/>
          <a:lstStyle/>
          <a:p>
            <a:pPr eaLnBrk="1" hangingPunct="1"/>
            <a:r>
              <a:rPr kumimoji="0" lang="zh-TW" altLang="en-US" sz="2400" b="1" smtClean="0">
                <a:latin typeface="新細明體" pitchFamily="18" charset="-120"/>
                <a:ea typeface="新細明體" pitchFamily="18" charset="-120"/>
              </a:rPr>
              <a:t>新人類資訊 顧問服務部</a:t>
            </a:r>
            <a:r>
              <a:rPr kumimoji="0" lang="zh-TW" altLang="en-US" sz="2400" smtClean="0">
                <a:latin typeface="新細明體" pitchFamily="18" charset="-120"/>
                <a:ea typeface="新細明體" pitchFamily="18" charset="-120"/>
              </a:rPr>
              <a:t> </a:t>
            </a:r>
          </a:p>
          <a:p>
            <a:pPr eaLnBrk="1" hangingPunct="1">
              <a:buFontTx/>
              <a:buNone/>
            </a:pPr>
            <a:r>
              <a:rPr kumimoji="0" lang="zh-TW" altLang="en-US" sz="2400" smtClean="0">
                <a:latin typeface="新細明體" pitchFamily="18" charset="-120"/>
                <a:ea typeface="新細明體" pitchFamily="18" charset="-120"/>
              </a:rPr>
              <a:t>     為了協助客戶能順利導入公司的解決方案並獲得良好的導入成效而設立</a:t>
            </a:r>
            <a:r>
              <a:rPr kumimoji="0" lang="en-US" altLang="zh-TW" sz="2400" smtClean="0">
                <a:latin typeface="新細明體" pitchFamily="18" charset="-120"/>
                <a:ea typeface="新細明體" pitchFamily="18" charset="-120"/>
              </a:rPr>
              <a:t>, </a:t>
            </a:r>
            <a:r>
              <a:rPr kumimoji="0" lang="zh-TW" altLang="en-US" sz="2400" smtClean="0">
                <a:latin typeface="新細明體" pitchFamily="18" charset="-120"/>
                <a:ea typeface="新細明體" pitchFamily="18" charset="-120"/>
              </a:rPr>
              <a:t>該部門之主要功能任務為 </a:t>
            </a:r>
            <a:r>
              <a:rPr kumimoji="0" lang="en-US" altLang="zh-TW" sz="2400" smtClean="0">
                <a:latin typeface="新細明體" pitchFamily="18" charset="-120"/>
                <a:ea typeface="新細明體" pitchFamily="18" charset="-120"/>
              </a:rPr>
              <a:t>:</a:t>
            </a:r>
          </a:p>
          <a:p>
            <a:pPr eaLnBrk="1" hangingPunct="1">
              <a:buFontTx/>
              <a:buNone/>
            </a:pPr>
            <a:r>
              <a:rPr kumimoji="0" lang="en-US" altLang="zh-TW" sz="2400" smtClean="0">
                <a:latin typeface="Times New Roman" pitchFamily="18" charset="0"/>
                <a:ea typeface="新細明體" pitchFamily="18" charset="-120"/>
              </a:rPr>
              <a:t>     </a:t>
            </a:r>
          </a:p>
          <a:p>
            <a:pPr lvl="1" eaLnBrk="1" hangingPunct="1"/>
            <a:r>
              <a:rPr kumimoji="0" lang="zh-TW" altLang="en-US" sz="2400" b="1" smtClean="0">
                <a:latin typeface="Times New Roman" pitchFamily="18" charset="0"/>
                <a:ea typeface="新細明體" pitchFamily="18" charset="-120"/>
              </a:rPr>
              <a:t>提供業務人員技術支援以助其承接業務</a:t>
            </a:r>
          </a:p>
          <a:p>
            <a:pPr lvl="1" eaLnBrk="1" hangingPunct="1"/>
            <a:r>
              <a:rPr kumimoji="0" lang="zh-TW" altLang="en-US" sz="2400" b="1" smtClean="0">
                <a:latin typeface="Times New Roman" pitchFamily="18" charset="0"/>
                <a:ea typeface="新細明體" pitchFamily="18" charset="-120"/>
              </a:rPr>
              <a:t>幫助客戶進行對公司解決方案的評估 </a:t>
            </a:r>
          </a:p>
          <a:p>
            <a:pPr lvl="1" eaLnBrk="1" hangingPunct="1"/>
            <a:r>
              <a:rPr kumimoji="0" lang="zh-TW" altLang="en-US" sz="2400" b="1" smtClean="0">
                <a:latin typeface="Times New Roman" pitchFamily="18" charset="0"/>
                <a:ea typeface="新細明體" pitchFamily="18" charset="-120"/>
              </a:rPr>
              <a:t>提供客戶最適當的解決方案規劃</a:t>
            </a:r>
          </a:p>
          <a:p>
            <a:pPr lvl="1" eaLnBrk="1" hangingPunct="1"/>
            <a:r>
              <a:rPr kumimoji="0" lang="zh-TW" altLang="en-US" sz="2400" b="1" smtClean="0">
                <a:latin typeface="Times New Roman" pitchFamily="18" charset="0"/>
                <a:ea typeface="新細明體" pitchFamily="18" charset="-120"/>
              </a:rPr>
              <a:t>提供知識</a:t>
            </a:r>
            <a:r>
              <a:rPr kumimoji="0" lang="zh-TW" altLang="en-US" sz="2000" smtClean="0"/>
              <a:t>、</a:t>
            </a:r>
            <a:r>
              <a:rPr kumimoji="0" lang="zh-TW" altLang="en-US" sz="2400" b="1" smtClean="0"/>
              <a:t>技術與經驗以</a:t>
            </a:r>
            <a:r>
              <a:rPr kumimoji="0" lang="zh-TW" altLang="en-US" sz="2400" b="1" smtClean="0">
                <a:latin typeface="Times New Roman" pitchFamily="18" charset="0"/>
                <a:ea typeface="新細明體" pitchFamily="18" charset="-120"/>
              </a:rPr>
              <a:t>輔導客戶順利上線</a:t>
            </a:r>
            <a:r>
              <a:rPr kumimoji="0" lang="zh-TW" altLang="en-US" sz="2000" smtClean="0">
                <a:latin typeface="新細明體" pitchFamily="18" charset="-120"/>
                <a:ea typeface="新細明體" pitchFamily="18" charset="-120"/>
              </a:rPr>
              <a:t> </a:t>
            </a:r>
          </a:p>
        </p:txBody>
      </p:sp>
      <p:sp>
        <p:nvSpPr>
          <p:cNvPr id="5" name="投影片編號版面配置區 5"/>
          <p:cNvSpPr>
            <a:spLocks noGrp="1"/>
          </p:cNvSpPr>
          <p:nvPr>
            <p:ph type="sldNum" sz="quarter" idx="12"/>
          </p:nvPr>
        </p:nvSpPr>
        <p:spPr/>
        <p:txBody>
          <a:bodyPr/>
          <a:lstStyle/>
          <a:p>
            <a:pPr>
              <a:defRPr/>
            </a:pPr>
            <a:fld id="{588D9093-ED63-43B4-9EC4-DBE79ACCBDD6}" type="slidenum">
              <a:rPr lang="en-US" altLang="zh-TW"/>
              <a:pPr>
                <a:defRPr/>
              </a:pPr>
              <a:t>4</a:t>
            </a:fld>
            <a:endParaRPr lang="en-US" altLang="zh-TW"/>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7795"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個案面臨的挑戰</a:t>
            </a:r>
          </a:p>
        </p:txBody>
      </p:sp>
      <p:sp>
        <p:nvSpPr>
          <p:cNvPr id="417796" name="Rectangle 3"/>
          <p:cNvSpPr>
            <a:spLocks noGrp="1" noChangeArrowheads="1"/>
          </p:cNvSpPr>
          <p:nvPr>
            <p:ph idx="1"/>
          </p:nvPr>
        </p:nvSpPr>
        <p:spPr>
          <a:xfrm>
            <a:off x="1600200" y="1524000"/>
            <a:ext cx="7315200" cy="3124200"/>
          </a:xfrm>
        </p:spPr>
        <p:txBody>
          <a:bodyPr/>
          <a:lstStyle/>
          <a:p>
            <a:pPr eaLnBrk="1" hangingPunct="1"/>
            <a:r>
              <a:rPr lang="zh-TW" altLang="en-US" sz="2400" smtClean="0"/>
              <a:t>削價競爭 </a:t>
            </a:r>
            <a:r>
              <a:rPr lang="en-US" altLang="zh-TW" sz="2400" smtClean="0">
                <a:latin typeface="Times New Roman" pitchFamily="18" charset="0"/>
              </a:rPr>
              <a:t>–</a:t>
            </a:r>
            <a:r>
              <a:rPr lang="en-US" altLang="zh-TW" sz="2400" smtClean="0"/>
              <a:t> </a:t>
            </a:r>
            <a:r>
              <a:rPr lang="zh-TW" altLang="en-US" sz="2400" smtClean="0"/>
              <a:t>處於對手不多但競爭激烈的環境</a:t>
            </a:r>
            <a:r>
              <a:rPr kumimoji="0" lang="en-US" altLang="zh-TW" sz="2400" smtClean="0">
                <a:latin typeface="新細明體" pitchFamily="18" charset="-120"/>
                <a:ea typeface="新細明體" pitchFamily="18" charset="-120"/>
              </a:rPr>
              <a:t>, </a:t>
            </a:r>
            <a:r>
              <a:rPr kumimoji="0" lang="zh-TW" altLang="en-US" sz="2400" smtClean="0">
                <a:latin typeface="新細明體" pitchFamily="18" charset="-120"/>
                <a:ea typeface="新細明體" pitchFamily="18" charset="-120"/>
              </a:rPr>
              <a:t>在業務的推展上</a:t>
            </a:r>
            <a:r>
              <a:rPr kumimoji="0" lang="en-US" altLang="zh-TW" sz="2400" smtClean="0">
                <a:latin typeface="新細明體" pitchFamily="18" charset="-120"/>
                <a:ea typeface="新細明體" pitchFamily="18" charset="-120"/>
              </a:rPr>
              <a:t>,</a:t>
            </a:r>
            <a:r>
              <a:rPr kumimoji="0" lang="zh-TW" altLang="en-US" sz="2400" smtClean="0">
                <a:latin typeface="新細明體" pitchFamily="18" charset="-120"/>
                <a:ea typeface="新細明體" pitchFamily="18" charset="-120"/>
              </a:rPr>
              <a:t>常面臨削價競爭的情形</a:t>
            </a:r>
            <a:r>
              <a:rPr kumimoji="0" lang="en-US" altLang="zh-TW" sz="2400" smtClean="0">
                <a:latin typeface="新細明體" pitchFamily="18" charset="-120"/>
                <a:ea typeface="新細明體" pitchFamily="18" charset="-120"/>
              </a:rPr>
              <a:t>, </a:t>
            </a:r>
            <a:r>
              <a:rPr kumimoji="0" lang="zh-TW" altLang="en-US" sz="2400" smtClean="0">
                <a:latin typeface="新細明體" pitchFamily="18" charset="-120"/>
                <a:ea typeface="新細明體" pitchFamily="18" charset="-120"/>
              </a:rPr>
              <a:t>侵蝕承接個案的利潤</a:t>
            </a:r>
          </a:p>
          <a:p>
            <a:pPr eaLnBrk="1" hangingPunct="1"/>
            <a:r>
              <a:rPr kumimoji="0" lang="zh-TW" altLang="en-US" sz="2400" smtClean="0">
                <a:latin typeface="新細明體" pitchFamily="18" charset="-120"/>
                <a:ea typeface="新細明體" pitchFamily="18" charset="-120"/>
              </a:rPr>
              <a:t>承接之個案無法準時結案 </a:t>
            </a:r>
            <a:r>
              <a:rPr kumimoji="0" lang="en-US" altLang="zh-TW" sz="2400" smtClean="0">
                <a:latin typeface="Times New Roman" pitchFamily="18" charset="0"/>
                <a:ea typeface="新細明體" pitchFamily="18" charset="-120"/>
              </a:rPr>
              <a:t>–</a:t>
            </a:r>
            <a:r>
              <a:rPr kumimoji="0" lang="en-US" altLang="zh-TW" sz="2400" smtClean="0">
                <a:latin typeface="新細明體" pitchFamily="18" charset="-120"/>
                <a:ea typeface="新細明體" pitchFamily="18" charset="-120"/>
              </a:rPr>
              <a:t> </a:t>
            </a:r>
            <a:r>
              <a:rPr kumimoji="0" lang="zh-TW" altLang="en-US" sz="2400" smtClean="0">
                <a:latin typeface="新細明體" pitchFamily="18" charset="-120"/>
                <a:ea typeface="新細明體" pitchFamily="18" charset="-120"/>
              </a:rPr>
              <a:t>顧問承接的個案</a:t>
            </a:r>
            <a:r>
              <a:rPr kumimoji="0" lang="en-US" altLang="zh-TW" sz="2400" smtClean="0">
                <a:latin typeface="新細明體" pitchFamily="18" charset="-120"/>
                <a:ea typeface="新細明體" pitchFamily="18" charset="-120"/>
              </a:rPr>
              <a:t>, </a:t>
            </a:r>
            <a:r>
              <a:rPr kumimoji="0" lang="zh-TW" altLang="en-US" sz="2400" smtClean="0">
                <a:latin typeface="新細明體" pitchFamily="18" charset="-120"/>
                <a:ea typeface="新細明體" pitchFamily="18" charset="-120"/>
              </a:rPr>
              <a:t>常因為許多的因素導致無法準時結案</a:t>
            </a:r>
            <a:r>
              <a:rPr kumimoji="0" lang="en-US" altLang="zh-TW" sz="2400" smtClean="0">
                <a:latin typeface="新細明體" pitchFamily="18" charset="-120"/>
                <a:ea typeface="新細明體" pitchFamily="18" charset="-120"/>
              </a:rPr>
              <a:t>, </a:t>
            </a:r>
            <a:r>
              <a:rPr kumimoji="0" lang="zh-TW" altLang="en-US" sz="2400" smtClean="0">
                <a:latin typeface="新細明體" pitchFamily="18" charset="-120"/>
                <a:ea typeface="新細明體" pitchFamily="18" charset="-120"/>
              </a:rPr>
              <a:t>而有時候加派人手</a:t>
            </a:r>
            <a:r>
              <a:rPr kumimoji="0" lang="en-US" altLang="zh-TW" sz="2400" smtClean="0">
                <a:latin typeface="新細明體" pitchFamily="18" charset="-120"/>
                <a:ea typeface="新細明體" pitchFamily="18" charset="-120"/>
              </a:rPr>
              <a:t>, </a:t>
            </a:r>
            <a:r>
              <a:rPr kumimoji="0" lang="zh-TW" altLang="en-US" sz="2400" smtClean="0">
                <a:latin typeface="新細明體" pitchFamily="18" charset="-120"/>
                <a:ea typeface="新細明體" pitchFamily="18" charset="-120"/>
              </a:rPr>
              <a:t>卻未能有明顯之改善</a:t>
            </a:r>
            <a:r>
              <a:rPr kumimoji="0" lang="en-US" altLang="zh-TW" sz="2400" smtClean="0">
                <a:latin typeface="新細明體" pitchFamily="18" charset="-120"/>
                <a:ea typeface="新細明體" pitchFamily="18" charset="-120"/>
              </a:rPr>
              <a:t>, </a:t>
            </a:r>
            <a:r>
              <a:rPr kumimoji="0" lang="zh-TW" altLang="en-US" sz="2400" smtClean="0">
                <a:latin typeface="新細明體" pitchFamily="18" charset="-120"/>
                <a:ea typeface="新細明體" pitchFamily="18" charset="-120"/>
              </a:rPr>
              <a:t>不但影響人力之調度</a:t>
            </a:r>
            <a:r>
              <a:rPr kumimoji="0" lang="en-US" altLang="zh-TW" sz="2400" smtClean="0">
                <a:latin typeface="新細明體" pitchFamily="18" charset="-120"/>
                <a:ea typeface="新細明體" pitchFamily="18" charset="-120"/>
              </a:rPr>
              <a:t>, </a:t>
            </a:r>
            <a:r>
              <a:rPr kumimoji="0" lang="zh-TW" altLang="en-US" sz="2400" smtClean="0">
                <a:latin typeface="新細明體" pitchFamily="18" charset="-120"/>
                <a:ea typeface="新細明體" pitchFamily="18" charset="-120"/>
              </a:rPr>
              <a:t>也增加額外的人力成本</a:t>
            </a:r>
          </a:p>
        </p:txBody>
      </p:sp>
      <p:sp>
        <p:nvSpPr>
          <p:cNvPr id="5" name="投影片編號版面配置區 5"/>
          <p:cNvSpPr>
            <a:spLocks noGrp="1"/>
          </p:cNvSpPr>
          <p:nvPr>
            <p:ph type="sldNum" sz="quarter" idx="12"/>
          </p:nvPr>
        </p:nvSpPr>
        <p:spPr/>
        <p:txBody>
          <a:bodyPr/>
          <a:lstStyle/>
          <a:p>
            <a:pPr>
              <a:defRPr/>
            </a:pPr>
            <a:fld id="{B25C38B0-F73A-4B2F-95D2-3D1E54014AB5}" type="slidenum">
              <a:rPr lang="en-US" altLang="zh-TW"/>
              <a:pPr>
                <a:defRPr/>
              </a:pPr>
              <a:t>5</a:t>
            </a:fld>
            <a:endParaRPr lang="en-US" altLang="zh-TW"/>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8819"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個案研究目標</a:t>
            </a:r>
          </a:p>
        </p:txBody>
      </p:sp>
      <p:sp>
        <p:nvSpPr>
          <p:cNvPr id="418820" name="Rectangle 3"/>
          <p:cNvSpPr>
            <a:spLocks noGrp="1" noChangeArrowheads="1"/>
          </p:cNvSpPr>
          <p:nvPr>
            <p:ph idx="1"/>
          </p:nvPr>
        </p:nvSpPr>
        <p:spPr>
          <a:xfrm>
            <a:off x="1676400" y="1447800"/>
            <a:ext cx="6781800" cy="2895600"/>
          </a:xfrm>
        </p:spPr>
        <p:txBody>
          <a:bodyPr/>
          <a:lstStyle/>
          <a:p>
            <a:pPr eaLnBrk="1" hangingPunct="1"/>
            <a:r>
              <a:rPr lang="zh-TW" altLang="en-US" sz="2400" smtClean="0">
                <a:ea typeface="新細明體" pitchFamily="18" charset="-120"/>
              </a:rPr>
              <a:t>藉由分析技術顧問之工作流程</a:t>
            </a:r>
            <a:r>
              <a:rPr lang="en-US" altLang="zh-TW" sz="2400" smtClean="0">
                <a:ea typeface="新細明體" pitchFamily="18" charset="-120"/>
              </a:rPr>
              <a:t>, </a:t>
            </a:r>
            <a:r>
              <a:rPr lang="zh-TW" altLang="en-US" sz="2400" smtClean="0">
                <a:ea typeface="新細明體" pitchFamily="18" charset="-120"/>
              </a:rPr>
              <a:t>找出其相關知識以及</a:t>
            </a:r>
            <a:r>
              <a:rPr lang="en-US" altLang="zh-TW" sz="2400" smtClean="0">
                <a:ea typeface="新細明體" pitchFamily="18" charset="-120"/>
              </a:rPr>
              <a:t>C.S.F(</a:t>
            </a:r>
            <a:r>
              <a:rPr lang="zh-TW" altLang="en-US" sz="2400" smtClean="0">
                <a:ea typeface="新細明體" pitchFamily="18" charset="-120"/>
              </a:rPr>
              <a:t>關鍵成功因素</a:t>
            </a:r>
            <a:r>
              <a:rPr lang="en-US" altLang="zh-TW" sz="2400" smtClean="0">
                <a:ea typeface="新細明體" pitchFamily="18" charset="-120"/>
              </a:rPr>
              <a:t>), </a:t>
            </a:r>
            <a:r>
              <a:rPr lang="zh-TW" altLang="en-US" sz="2400" smtClean="0">
                <a:ea typeface="新細明體" pitchFamily="18" charset="-120"/>
              </a:rPr>
              <a:t>針對找出來的知識進行屬性分析</a:t>
            </a:r>
            <a:r>
              <a:rPr lang="en-US" altLang="zh-TW" sz="2400" smtClean="0">
                <a:ea typeface="新細明體" pitchFamily="18" charset="-120"/>
              </a:rPr>
              <a:t>, </a:t>
            </a:r>
            <a:r>
              <a:rPr lang="zh-TW" altLang="en-US" sz="2400" smtClean="0">
                <a:ea typeface="新細明體" pitchFamily="18" charset="-120"/>
              </a:rPr>
              <a:t>以找出可能目前存在的知識缺口並就這些缺口提出改善對策</a:t>
            </a:r>
            <a:r>
              <a:rPr kumimoji="0" lang="zh-TW" altLang="en-US" sz="2400" smtClean="0"/>
              <a:t>。</a:t>
            </a:r>
          </a:p>
          <a:p>
            <a:pPr eaLnBrk="1" hangingPunct="1"/>
            <a:r>
              <a:rPr lang="zh-TW" altLang="en-US" sz="2400" smtClean="0">
                <a:ea typeface="新細明體" pitchFamily="18" charset="-120"/>
              </a:rPr>
              <a:t>結合知識屬性分析之結果搭配系統思考方式</a:t>
            </a:r>
            <a:r>
              <a:rPr lang="en-US" altLang="zh-TW" sz="2400" smtClean="0">
                <a:ea typeface="新細明體" pitchFamily="18" charset="-120"/>
              </a:rPr>
              <a:t>, </a:t>
            </a:r>
            <a:r>
              <a:rPr lang="zh-TW" altLang="en-US" sz="2400" smtClean="0">
                <a:ea typeface="新細明體" pitchFamily="18" charset="-120"/>
              </a:rPr>
              <a:t>希望能找出因應挑戰的對策 </a:t>
            </a:r>
            <a:r>
              <a:rPr kumimoji="0" lang="zh-TW" altLang="en-US" sz="2400" smtClean="0"/>
              <a:t>。</a:t>
            </a:r>
          </a:p>
        </p:txBody>
      </p:sp>
      <p:sp>
        <p:nvSpPr>
          <p:cNvPr id="5" name="投影片編號版面配置區 5"/>
          <p:cNvSpPr>
            <a:spLocks noGrp="1"/>
          </p:cNvSpPr>
          <p:nvPr>
            <p:ph type="sldNum" sz="quarter" idx="12"/>
          </p:nvPr>
        </p:nvSpPr>
        <p:spPr/>
        <p:txBody>
          <a:bodyPr/>
          <a:lstStyle/>
          <a:p>
            <a:pPr>
              <a:defRPr/>
            </a:pPr>
            <a:fld id="{7CEC5BAA-7A4A-4F17-A033-06E83CC25DA3}" type="slidenum">
              <a:rPr lang="en-US" altLang="zh-TW"/>
              <a:pPr>
                <a:defRPr/>
              </a:pPr>
              <a:t>6</a:t>
            </a:fld>
            <a:endParaRPr lang="en-US" altLang="zh-TW"/>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9843"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技術顧問的工作流程介紹</a:t>
            </a:r>
          </a:p>
        </p:txBody>
      </p:sp>
      <p:sp>
        <p:nvSpPr>
          <p:cNvPr id="419844" name="Rectangle 3"/>
          <p:cNvSpPr>
            <a:spLocks noGrp="1" noChangeArrowheads="1"/>
          </p:cNvSpPr>
          <p:nvPr>
            <p:ph idx="1"/>
          </p:nvPr>
        </p:nvSpPr>
        <p:spPr>
          <a:xfrm>
            <a:off x="6781800" y="5867400"/>
            <a:ext cx="2209800" cy="304800"/>
          </a:xfrm>
        </p:spPr>
        <p:txBody>
          <a:bodyPr/>
          <a:lstStyle/>
          <a:p>
            <a:pPr lvl="4" eaLnBrk="1" hangingPunct="1"/>
            <a:endParaRPr kumimoji="0" lang="zh-TW" altLang="zh-TW" sz="1400" smtClean="0">
              <a:latin typeface="新細明體" pitchFamily="18" charset="-120"/>
              <a:ea typeface="新細明體" pitchFamily="18" charset="-120"/>
            </a:endParaRPr>
          </a:p>
        </p:txBody>
      </p:sp>
      <p:sp>
        <p:nvSpPr>
          <p:cNvPr id="6" name="投影片編號版面配置區 5"/>
          <p:cNvSpPr>
            <a:spLocks noGrp="1"/>
          </p:cNvSpPr>
          <p:nvPr>
            <p:ph type="sldNum" sz="quarter" idx="12"/>
          </p:nvPr>
        </p:nvSpPr>
        <p:spPr/>
        <p:txBody>
          <a:bodyPr/>
          <a:lstStyle/>
          <a:p>
            <a:pPr>
              <a:defRPr/>
            </a:pPr>
            <a:fld id="{951689EA-A350-45B4-9AEF-B9CA9F769B3D}" type="slidenum">
              <a:rPr lang="en-US" altLang="zh-TW"/>
              <a:pPr>
                <a:defRPr/>
              </a:pPr>
              <a:t>7</a:t>
            </a:fld>
            <a:endParaRPr lang="en-US" altLang="zh-TW"/>
          </a:p>
        </p:txBody>
      </p:sp>
      <p:pic>
        <p:nvPicPr>
          <p:cNvPr id="419845" name="Picture 4" descr="worlflow"/>
          <p:cNvPicPr>
            <a:picLocks noChangeAspect="1" noChangeArrowheads="1"/>
          </p:cNvPicPr>
          <p:nvPr/>
        </p:nvPicPr>
        <p:blipFill>
          <a:blip r:embed="rId4"/>
          <a:srcRect/>
          <a:stretch>
            <a:fillRect/>
          </a:stretch>
        </p:blipFill>
        <p:spPr bwMode="auto">
          <a:xfrm>
            <a:off x="1295400" y="1238250"/>
            <a:ext cx="7543800" cy="4749800"/>
          </a:xfrm>
          <a:prstGeom prst="rect">
            <a:avLst/>
          </a:prstGeom>
          <a:noFill/>
          <a:ln w="9525">
            <a:noFill/>
            <a:miter lim="800000"/>
            <a:headEnd/>
            <a:tailEnd/>
          </a:ln>
        </p:spPr>
      </p:pic>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0867"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技術顧問的工作目標</a:t>
            </a:r>
          </a:p>
        </p:txBody>
      </p:sp>
      <p:sp>
        <p:nvSpPr>
          <p:cNvPr id="420868" name="Rectangle 3"/>
          <p:cNvSpPr>
            <a:spLocks noGrp="1" noChangeArrowheads="1"/>
          </p:cNvSpPr>
          <p:nvPr>
            <p:ph idx="1"/>
          </p:nvPr>
        </p:nvSpPr>
        <p:spPr/>
        <p:txBody>
          <a:bodyPr/>
          <a:lstStyle/>
          <a:p>
            <a:pPr eaLnBrk="1" hangingPunct="1"/>
            <a:r>
              <a:rPr lang="zh-TW" altLang="en-US" sz="2400" b="1" smtClean="0">
                <a:latin typeface="新細明體" pitchFamily="18" charset="-120"/>
                <a:ea typeface="新細明體" pitchFamily="18" charset="-120"/>
              </a:rPr>
              <a:t>技術顧問</a:t>
            </a:r>
            <a:r>
              <a:rPr lang="zh-TW" altLang="en-US" sz="2400" b="1" smtClean="0">
                <a:ea typeface="新細明體" pitchFamily="18" charset="-120"/>
              </a:rPr>
              <a:t> </a:t>
            </a:r>
            <a:r>
              <a:rPr lang="zh-TW" altLang="en-US" sz="2400" b="1" smtClean="0">
                <a:latin typeface="新細明體" pitchFamily="18" charset="-120"/>
                <a:ea typeface="新細明體" pitchFamily="18" charset="-120"/>
              </a:rPr>
              <a:t>工作目標</a:t>
            </a:r>
            <a:r>
              <a:rPr lang="zh-TW" altLang="en-US" sz="2400" b="1" smtClean="0">
                <a:ea typeface="新細明體" pitchFamily="18" charset="-120"/>
              </a:rPr>
              <a:t> </a:t>
            </a:r>
            <a:r>
              <a:rPr lang="en-US" altLang="zh-TW" sz="2400" b="1" smtClean="0">
                <a:latin typeface="Times New Roman" pitchFamily="18" charset="0"/>
                <a:ea typeface="新細明體" pitchFamily="18" charset="-120"/>
              </a:rPr>
              <a:t>–</a:t>
            </a:r>
            <a:r>
              <a:rPr lang="en-US" altLang="zh-TW" sz="2400" b="1" smtClean="0">
                <a:ea typeface="新細明體" pitchFamily="18" charset="-120"/>
              </a:rPr>
              <a:t> </a:t>
            </a:r>
            <a:r>
              <a:rPr lang="en-US" altLang="zh-TW" sz="2400" smtClean="0">
                <a:ea typeface="新細明體" pitchFamily="18" charset="-120"/>
              </a:rPr>
              <a:t>Presales</a:t>
            </a:r>
            <a:r>
              <a:rPr lang="en-US" altLang="zh-TW" sz="2400" b="1" smtClean="0">
                <a:ea typeface="新細明體" pitchFamily="18" charset="-120"/>
              </a:rPr>
              <a:t> </a:t>
            </a:r>
            <a:r>
              <a:rPr lang="zh-TW" altLang="en-US" sz="2400" b="1" smtClean="0">
                <a:latin typeface="新細明體" pitchFamily="18" charset="-120"/>
                <a:ea typeface="新細明體" pitchFamily="18" charset="-120"/>
              </a:rPr>
              <a:t>階段</a:t>
            </a:r>
          </a:p>
          <a:p>
            <a:pPr lvl="1" eaLnBrk="1" hangingPunct="1"/>
            <a:endParaRPr lang="zh-TW" altLang="en-US" sz="2400" smtClean="0">
              <a:latin typeface="新細明體" pitchFamily="18" charset="-120"/>
              <a:ea typeface="新細明體" pitchFamily="18" charset="-120"/>
            </a:endParaRPr>
          </a:p>
          <a:p>
            <a:pPr lvl="1" eaLnBrk="1" hangingPunct="1"/>
            <a:r>
              <a:rPr lang="zh-TW" altLang="en-US" sz="2400" smtClean="0">
                <a:latin typeface="新細明體" pitchFamily="18" charset="-120"/>
                <a:ea typeface="新細明體" pitchFamily="18" charset="-120"/>
              </a:rPr>
              <a:t>提供業務技術支援以順利接案結單 </a:t>
            </a:r>
          </a:p>
          <a:p>
            <a:pPr lvl="1" eaLnBrk="1" hangingPunct="1"/>
            <a:r>
              <a:rPr lang="zh-TW" altLang="en-US" sz="2400" smtClean="0">
                <a:latin typeface="新細明體" pitchFamily="18" charset="-120"/>
                <a:ea typeface="新細明體" pitchFamily="18" charset="-120"/>
              </a:rPr>
              <a:t>提供客戶最適當的解決方案</a:t>
            </a:r>
          </a:p>
          <a:p>
            <a:pPr lvl="1" eaLnBrk="1" hangingPunct="1">
              <a:buFontTx/>
              <a:buNone/>
            </a:pPr>
            <a:r>
              <a:rPr lang="zh-TW" altLang="en-US" sz="2000" smtClean="0">
                <a:latin typeface="新細明體" pitchFamily="18" charset="-120"/>
                <a:ea typeface="新細明體" pitchFamily="18" charset="-120"/>
              </a:rPr>
              <a:t> </a:t>
            </a:r>
          </a:p>
          <a:p>
            <a:pPr eaLnBrk="1" hangingPunct="1"/>
            <a:r>
              <a:rPr lang="zh-TW" altLang="en-US" sz="2400" b="1" smtClean="0">
                <a:latin typeface="新細明體" pitchFamily="18" charset="-120"/>
                <a:ea typeface="新細明體" pitchFamily="18" charset="-120"/>
              </a:rPr>
              <a:t>技術顧問</a:t>
            </a:r>
            <a:r>
              <a:rPr lang="zh-TW" altLang="en-US" sz="2400" b="1" smtClean="0">
                <a:ea typeface="新細明體" pitchFamily="18" charset="-120"/>
              </a:rPr>
              <a:t> </a:t>
            </a:r>
            <a:r>
              <a:rPr lang="zh-TW" altLang="en-US" sz="2400" b="1" smtClean="0">
                <a:latin typeface="新細明體" pitchFamily="18" charset="-120"/>
                <a:ea typeface="新細明體" pitchFamily="18" charset="-120"/>
              </a:rPr>
              <a:t>工作目標</a:t>
            </a:r>
            <a:r>
              <a:rPr lang="zh-TW" altLang="en-US" sz="2400" b="1" smtClean="0">
                <a:ea typeface="新細明體" pitchFamily="18" charset="-120"/>
              </a:rPr>
              <a:t> </a:t>
            </a:r>
            <a:r>
              <a:rPr lang="en-US" altLang="zh-TW" sz="2400" b="1" smtClean="0">
                <a:latin typeface="Times New Roman" pitchFamily="18" charset="0"/>
                <a:ea typeface="新細明體" pitchFamily="18" charset="-120"/>
              </a:rPr>
              <a:t>–</a:t>
            </a:r>
            <a:r>
              <a:rPr lang="en-US" altLang="zh-TW" sz="2400" b="1" smtClean="0">
                <a:ea typeface="新細明體" pitchFamily="18" charset="-120"/>
              </a:rPr>
              <a:t> </a:t>
            </a:r>
            <a:r>
              <a:rPr lang="zh-TW" altLang="en-US" sz="2400" b="1" smtClean="0">
                <a:latin typeface="新細明體" pitchFamily="18" charset="-120"/>
                <a:ea typeface="新細明體" pitchFamily="18" charset="-120"/>
              </a:rPr>
              <a:t>輔導</a:t>
            </a:r>
            <a:r>
              <a:rPr lang="zh-TW" altLang="en-US" sz="2400" b="1" smtClean="0">
                <a:ea typeface="新細明體" pitchFamily="18" charset="-120"/>
              </a:rPr>
              <a:t> </a:t>
            </a:r>
            <a:r>
              <a:rPr lang="zh-TW" altLang="en-US" sz="2400" b="1" smtClean="0">
                <a:latin typeface="新細明體" pitchFamily="18" charset="-120"/>
                <a:ea typeface="新細明體" pitchFamily="18" charset="-120"/>
              </a:rPr>
              <a:t>階段</a:t>
            </a:r>
          </a:p>
          <a:p>
            <a:pPr eaLnBrk="1" hangingPunct="1">
              <a:buFontTx/>
              <a:buNone/>
            </a:pPr>
            <a:endParaRPr lang="zh-TW" altLang="en-US" sz="2400" smtClean="0">
              <a:latin typeface="新細明體" pitchFamily="18" charset="-120"/>
              <a:ea typeface="新細明體" pitchFamily="18" charset="-120"/>
            </a:endParaRPr>
          </a:p>
          <a:p>
            <a:pPr lvl="1" eaLnBrk="1" hangingPunct="1"/>
            <a:r>
              <a:rPr lang="zh-TW" altLang="en-US" sz="2400" smtClean="0">
                <a:latin typeface="新細明體" pitchFamily="18" charset="-120"/>
                <a:ea typeface="新細明體" pitchFamily="18" charset="-120"/>
              </a:rPr>
              <a:t>輔導客戶順利上線</a:t>
            </a:r>
            <a:endParaRPr lang="zh-TW" altLang="en-US" sz="2000" smtClean="0"/>
          </a:p>
        </p:txBody>
      </p:sp>
      <p:sp>
        <p:nvSpPr>
          <p:cNvPr id="5" name="投影片編號版面配置區 5"/>
          <p:cNvSpPr>
            <a:spLocks noGrp="1"/>
          </p:cNvSpPr>
          <p:nvPr>
            <p:ph type="sldNum" sz="quarter" idx="12"/>
          </p:nvPr>
        </p:nvSpPr>
        <p:spPr/>
        <p:txBody>
          <a:bodyPr/>
          <a:lstStyle/>
          <a:p>
            <a:pPr>
              <a:defRPr/>
            </a:pPr>
            <a:fld id="{4B30B4D5-1186-42CB-B424-440DF56E9EC7}" type="slidenum">
              <a:rPr lang="en-US" altLang="zh-TW"/>
              <a:pPr>
                <a:defRPr/>
              </a:pPr>
              <a:t>8</a:t>
            </a:fld>
            <a:endParaRPr lang="en-US" altLang="zh-TW"/>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21891" name="Rectangle 2"/>
          <p:cNvSpPr>
            <a:spLocks noGrp="1" noChangeArrowheads="1"/>
          </p:cNvSpPr>
          <p:nvPr>
            <p:ph type="title"/>
          </p:nvPr>
        </p:nvSpPr>
        <p:spPr/>
        <p:txBody>
          <a:bodyPr/>
          <a:lstStyle/>
          <a:p>
            <a:pPr eaLnBrk="1" hangingPunct="1"/>
            <a:r>
              <a:rPr lang="zh-TW" altLang="en-US" b="1" smtClean="0">
                <a:latin typeface="新細明體" pitchFamily="18" charset="-120"/>
                <a:ea typeface="新細明體" pitchFamily="18" charset="-120"/>
              </a:rPr>
              <a:t>關鍵成功因素</a:t>
            </a:r>
          </a:p>
        </p:txBody>
      </p:sp>
      <p:sp>
        <p:nvSpPr>
          <p:cNvPr id="421892" name="Rectangle 3"/>
          <p:cNvSpPr>
            <a:spLocks noGrp="1" noChangeArrowheads="1"/>
          </p:cNvSpPr>
          <p:nvPr>
            <p:ph idx="1"/>
          </p:nvPr>
        </p:nvSpPr>
        <p:spPr>
          <a:xfrm>
            <a:off x="1524000" y="1295400"/>
            <a:ext cx="7467600" cy="4876800"/>
          </a:xfrm>
        </p:spPr>
        <p:txBody>
          <a:bodyPr/>
          <a:lstStyle/>
          <a:p>
            <a:pPr eaLnBrk="1" hangingPunct="1"/>
            <a:r>
              <a:rPr kumimoji="0" lang="zh-TW" altLang="en-US" sz="2400" b="1" smtClean="0">
                <a:ea typeface="新細明體" pitchFamily="18" charset="-120"/>
              </a:rPr>
              <a:t>技術顧問 關鍵成功因素</a:t>
            </a:r>
            <a:r>
              <a:rPr kumimoji="0" lang="en-US" altLang="zh-TW" sz="2400" b="1" smtClean="0">
                <a:ea typeface="新細明體" pitchFamily="18" charset="-120"/>
              </a:rPr>
              <a:t>(C.F.S) </a:t>
            </a:r>
            <a:r>
              <a:rPr kumimoji="0" lang="en-US" altLang="zh-TW" sz="2400" b="1" smtClean="0">
                <a:latin typeface="Arial" pitchFamily="34" charset="0"/>
                <a:ea typeface="新細明體" pitchFamily="18" charset="-120"/>
              </a:rPr>
              <a:t>–</a:t>
            </a:r>
            <a:r>
              <a:rPr kumimoji="0" lang="en-US" altLang="zh-TW" sz="2400" b="1" smtClean="0">
                <a:ea typeface="新細明體" pitchFamily="18" charset="-120"/>
              </a:rPr>
              <a:t> Presales </a:t>
            </a:r>
            <a:r>
              <a:rPr kumimoji="0" lang="zh-TW" altLang="en-US" sz="2400" b="1" smtClean="0">
                <a:ea typeface="新細明體" pitchFamily="18" charset="-120"/>
              </a:rPr>
              <a:t>階段</a:t>
            </a:r>
            <a:r>
              <a:rPr kumimoji="0" lang="zh-TW" altLang="en-US" sz="2400" b="1" smtClean="0">
                <a:latin typeface="新細明體" pitchFamily="18" charset="-120"/>
                <a:ea typeface="新細明體" pitchFamily="18" charset="-120"/>
              </a:rPr>
              <a:t> </a:t>
            </a:r>
          </a:p>
          <a:p>
            <a:pPr lvl="1" eaLnBrk="1" hangingPunct="1"/>
            <a:endParaRPr kumimoji="0" lang="zh-TW" altLang="en-US" sz="2000" smtClean="0">
              <a:latin typeface="新細明體" pitchFamily="18" charset="-120"/>
              <a:ea typeface="新細明體" pitchFamily="18" charset="-120"/>
            </a:endParaRPr>
          </a:p>
          <a:p>
            <a:pPr lvl="1" eaLnBrk="1" hangingPunct="1"/>
            <a:r>
              <a:rPr kumimoji="0" lang="zh-TW" altLang="en-US" sz="2400" smtClean="0">
                <a:latin typeface="新細明體" pitchFamily="18" charset="-120"/>
                <a:ea typeface="新細明體" pitchFamily="18" charset="-120"/>
              </a:rPr>
              <a:t>良好的簡報技巧</a:t>
            </a:r>
          </a:p>
          <a:p>
            <a:pPr lvl="1" eaLnBrk="1" hangingPunct="1"/>
            <a:r>
              <a:rPr kumimoji="0" lang="zh-TW" altLang="en-US" sz="2400" smtClean="0">
                <a:latin typeface="新細明體" pitchFamily="18" charset="-120"/>
                <a:ea typeface="新細明體" pitchFamily="18" charset="-120"/>
              </a:rPr>
              <a:t>熟知公司產品各項功能操作及其應用方式與範圍 </a:t>
            </a:r>
          </a:p>
          <a:p>
            <a:pPr lvl="1" eaLnBrk="1" hangingPunct="1"/>
            <a:r>
              <a:rPr kumimoji="0" lang="zh-TW" altLang="en-US" sz="2400" smtClean="0">
                <a:latin typeface="新細明體" pitchFamily="18" charset="-120"/>
                <a:ea typeface="新細明體" pitchFamily="18" charset="-120"/>
              </a:rPr>
              <a:t>熟悉企業資訊系統架構與整合模式 </a:t>
            </a:r>
          </a:p>
          <a:p>
            <a:pPr lvl="1" eaLnBrk="1" hangingPunct="1"/>
            <a:r>
              <a:rPr kumimoji="0" lang="zh-TW" altLang="en-US" sz="2400" smtClean="0">
                <a:latin typeface="新細明體" pitchFamily="18" charset="-120"/>
                <a:ea typeface="新細明體" pitchFamily="18" charset="-120"/>
              </a:rPr>
              <a:t>良好的解決方案規劃與提案能力</a:t>
            </a:r>
            <a:r>
              <a:rPr kumimoji="0" lang="zh-TW" altLang="en-US" sz="2000" smtClean="0">
                <a:latin typeface="新細明體" pitchFamily="18" charset="-120"/>
                <a:ea typeface="新細明體" pitchFamily="18" charset="-120"/>
              </a:rPr>
              <a:t> </a:t>
            </a:r>
          </a:p>
        </p:txBody>
      </p:sp>
      <p:sp>
        <p:nvSpPr>
          <p:cNvPr id="5" name="投影片編號版面配置區 5"/>
          <p:cNvSpPr>
            <a:spLocks noGrp="1"/>
          </p:cNvSpPr>
          <p:nvPr>
            <p:ph type="sldNum" sz="quarter" idx="12"/>
          </p:nvPr>
        </p:nvSpPr>
        <p:spPr/>
        <p:txBody>
          <a:bodyPr/>
          <a:lstStyle/>
          <a:p>
            <a:pPr>
              <a:defRPr/>
            </a:pPr>
            <a:fld id="{1D9C94E4-7F83-4F02-A201-BBBB2B6E7866}" type="slidenum">
              <a:rPr lang="en-US" altLang="zh-TW"/>
              <a:pPr>
                <a:defRPr/>
              </a:pPr>
              <a:t>9</a:t>
            </a:fld>
            <a:endParaRPr lang="en-US" altLang="zh-TW"/>
          </a:p>
        </p:txBody>
      </p:sp>
    </p:spTree>
  </p:cSld>
  <p:clrMapOvr>
    <a:overrideClrMapping bg1="lt1" tx1="dk1" bg2="lt2" tx2="dk2" accent1="accent1" accent2="accent2" accent3="accent3" accent4="accent4" accent5="accent5" accent6="accent6" hlink="hlink" folHlink="folHlink"/>
  </p:clrMapOvr>
  <p:transition>
    <p:zoom/>
  </p:transition>
  <p:timing>
    <p:tnLst>
      <p:par>
        <p:cTn id="1" dur="indefinite" restart="never" nodeType="tmRoot"/>
      </p:par>
    </p:tnLst>
  </p:timing>
</p:sld>
</file>

<file path=ppt/theme/theme1.xml><?xml version="1.0" encoding="utf-8"?>
<a:theme xmlns:a="http://schemas.openxmlformats.org/drawingml/2006/main" name="Global">
  <a:themeElements>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fontScheme name="Global">
      <a:majorFont>
        <a:latin typeface="Times New Roman"/>
        <a:ea typeface="超研澤ＣＳ大黑"/>
        <a:cs typeface=""/>
      </a:majorFont>
      <a:minorFont>
        <a:latin typeface="Tahoma"/>
        <a:ea typeface="超研澤ＣＳ中黑"/>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Global 1">
        <a:dk1>
          <a:srgbClr val="000000"/>
        </a:dk1>
        <a:lt1>
          <a:srgbClr val="FFFFCC"/>
        </a:lt1>
        <a:dk2>
          <a:srgbClr val="4D4D4D"/>
        </a:dk2>
        <a:lt2>
          <a:srgbClr val="FFCC00"/>
        </a:lt2>
        <a:accent1>
          <a:srgbClr val="FF9900"/>
        </a:accent1>
        <a:accent2>
          <a:srgbClr val="CC9900"/>
        </a:accent2>
        <a:accent3>
          <a:srgbClr val="B2B2B2"/>
        </a:accent3>
        <a:accent4>
          <a:srgbClr val="DADAAE"/>
        </a:accent4>
        <a:accent5>
          <a:srgbClr val="FFCAAA"/>
        </a:accent5>
        <a:accent6>
          <a:srgbClr val="B98A00"/>
        </a:accent6>
        <a:hlink>
          <a:srgbClr val="898743"/>
        </a:hlink>
        <a:folHlink>
          <a:srgbClr val="666633"/>
        </a:folHlink>
      </a:clrScheme>
      <a:clrMap bg1="dk2" tx1="lt1" bg2="dk1" tx2="lt2" accent1="accent1" accent2="accent2" accent3="accent3" accent4="accent4" accent5="accent5" accent6="accent6" hlink="hlink" folHlink="folHlink"/>
    </a:extraClrScheme>
    <a:extraClrScheme>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clrMap bg1="lt1" tx1="dk1" bg2="lt2" tx2="dk2" accent1="accent1" accent2="accent2" accent3="accent3" accent4="accent4" accent5="accent5" accent6="accent6" hlink="hlink" folHlink="folHlink"/>
    </a:extraClrScheme>
    <a:extraClrScheme>
      <a:clrScheme name="Global 3">
        <a:dk1>
          <a:srgbClr val="000000"/>
        </a:dk1>
        <a:lt1>
          <a:srgbClr val="FFFFFF"/>
        </a:lt1>
        <a:dk2>
          <a:srgbClr val="000000"/>
        </a:dk2>
        <a:lt2>
          <a:srgbClr val="FFFFFF"/>
        </a:lt2>
        <a:accent1>
          <a:srgbClr val="F8F8F8"/>
        </a:accent1>
        <a:accent2>
          <a:srgbClr val="969696"/>
        </a:accent2>
        <a:accent3>
          <a:srgbClr val="FFFFFF"/>
        </a:accent3>
        <a:accent4>
          <a:srgbClr val="000000"/>
        </a:accent4>
        <a:accent5>
          <a:srgbClr val="FBFBFB"/>
        </a:accent5>
        <a:accent6>
          <a:srgbClr val="878787"/>
        </a:accent6>
        <a:hlink>
          <a:srgbClr val="DDDDDD"/>
        </a:hlink>
        <a:folHlink>
          <a:srgbClr val="B2B2B2"/>
        </a:folHlink>
      </a:clrScheme>
      <a:clrMap bg1="lt1" tx1="dk1" bg2="lt2" tx2="dk2" accent1="accent1" accent2="accent2" accent3="accent3" accent4="accent4" accent5="accent5" accent6="accent6" hlink="hlink" folHlink="folHlink"/>
    </a:extraClrScheme>
    <a:extraClrScheme>
      <a:clrScheme name="Global 4">
        <a:dk1>
          <a:srgbClr val="000000"/>
        </a:dk1>
        <a:lt1>
          <a:srgbClr val="FFFFFF"/>
        </a:lt1>
        <a:dk2>
          <a:srgbClr val="000066"/>
        </a:dk2>
        <a:lt2>
          <a:srgbClr val="FFFFFF"/>
        </a:lt2>
        <a:accent1>
          <a:srgbClr val="FFFFCC"/>
        </a:accent1>
        <a:accent2>
          <a:srgbClr val="B5E0E3"/>
        </a:accent2>
        <a:accent3>
          <a:srgbClr val="FFFFFF"/>
        </a:accent3>
        <a:accent4>
          <a:srgbClr val="000000"/>
        </a:accent4>
        <a:accent5>
          <a:srgbClr val="FFFFE2"/>
        </a:accent5>
        <a:accent6>
          <a:srgbClr val="A4CBCE"/>
        </a:accent6>
        <a:hlink>
          <a:srgbClr val="BFDFFF"/>
        </a:hlink>
        <a:folHlink>
          <a:srgbClr val="99CCFF"/>
        </a:folHlink>
      </a:clrScheme>
      <a:clrMap bg1="lt1" tx1="dk1" bg2="lt2" tx2="dk2" accent1="accent1" accent2="accent2" accent3="accent3" accent4="accent4" accent5="accent5" accent6="accent6" hlink="hlink" folHlink="folHlink"/>
    </a:extraClrScheme>
    <a:extraClrScheme>
      <a:clrScheme name="Global 5">
        <a:dk1>
          <a:srgbClr val="000000"/>
        </a:dk1>
        <a:lt1>
          <a:srgbClr val="E9E6D9"/>
        </a:lt1>
        <a:dk2>
          <a:srgbClr val="666633"/>
        </a:dk2>
        <a:lt2>
          <a:srgbClr val="CEC7AA"/>
        </a:lt2>
        <a:accent1>
          <a:srgbClr val="FFFFCC"/>
        </a:accent1>
        <a:accent2>
          <a:srgbClr val="B5E0E3"/>
        </a:accent2>
        <a:accent3>
          <a:srgbClr val="F2F0E9"/>
        </a:accent3>
        <a:accent4>
          <a:srgbClr val="000000"/>
        </a:accent4>
        <a:accent5>
          <a:srgbClr val="FFFFE2"/>
        </a:accent5>
        <a:accent6>
          <a:srgbClr val="A4CBCE"/>
        </a:accent6>
        <a:hlink>
          <a:srgbClr val="B6AB82"/>
        </a:hlink>
        <a:folHlink>
          <a:srgbClr val="A0925E"/>
        </a:folHlink>
      </a:clrScheme>
      <a:clrMap bg1="lt1" tx1="dk1" bg2="lt2" tx2="dk2" accent1="accent1" accent2="accent2" accent3="accent3" accent4="accent4" accent5="accent5" accent6="accent6" hlink="hlink" folHlink="folHlink"/>
    </a:extraClrScheme>
    <a:extraClrScheme>
      <a:clrScheme name="Global 6">
        <a:dk1>
          <a:srgbClr val="1B3753"/>
        </a:dk1>
        <a:lt1>
          <a:srgbClr val="EAEAEA"/>
        </a:lt1>
        <a:dk2>
          <a:srgbClr val="336699"/>
        </a:dk2>
        <a:lt2>
          <a:srgbClr val="FFFFCC"/>
        </a:lt2>
        <a:accent1>
          <a:srgbClr val="BA8E46"/>
        </a:accent1>
        <a:accent2>
          <a:srgbClr val="46C0AF"/>
        </a:accent2>
        <a:accent3>
          <a:srgbClr val="ADB8CA"/>
        </a:accent3>
        <a:accent4>
          <a:srgbClr val="C8C8C8"/>
        </a:accent4>
        <a:accent5>
          <a:srgbClr val="D9C6B0"/>
        </a:accent5>
        <a:accent6>
          <a:srgbClr val="3FAE9E"/>
        </a:accent6>
        <a:hlink>
          <a:srgbClr val="93ACC3"/>
        </a:hlink>
        <a:folHlink>
          <a:srgbClr val="7897B4"/>
        </a:folHlink>
      </a:clrScheme>
      <a:clrMap bg1="dk2" tx1="lt1" bg2="dk1" tx2="lt2" accent1="accent1" accent2="accent2" accent3="accent3" accent4="accent4" accent5="accent5" accent6="accent6" hlink="hlink" folHlink="folHlink"/>
    </a:extraClrScheme>
    <a:extraClrScheme>
      <a:clrScheme name="Global 7">
        <a:dk1>
          <a:srgbClr val="000000"/>
        </a:dk1>
        <a:lt1>
          <a:srgbClr val="FFFFFF"/>
        </a:lt1>
        <a:dk2>
          <a:srgbClr val="000000"/>
        </a:dk2>
        <a:lt2>
          <a:srgbClr val="FFFFFF"/>
        </a:lt2>
        <a:accent1>
          <a:srgbClr val="FFFFCC"/>
        </a:accent1>
        <a:accent2>
          <a:srgbClr val="FFCC99"/>
        </a:accent2>
        <a:accent3>
          <a:srgbClr val="FFFFFF"/>
        </a:accent3>
        <a:accent4>
          <a:srgbClr val="000000"/>
        </a:accent4>
        <a:accent5>
          <a:srgbClr val="FFFFE2"/>
        </a:accent5>
        <a:accent6>
          <a:srgbClr val="E7B98A"/>
        </a:accent6>
        <a:hlink>
          <a:srgbClr val="FF9999"/>
        </a:hlink>
        <a:folHlink>
          <a:srgbClr val="E06360"/>
        </a:folHlink>
      </a:clrScheme>
      <a:clrMap bg1="lt1" tx1="dk1" bg2="lt2" tx2="dk2" accent1="accent1" accent2="accent2" accent3="accent3" accent4="accent4" accent5="accent5" accent6="accent6" hlink="hlink" folHlink="folHlink"/>
    </a:extraClrScheme>
    <a:extraClrScheme>
      <a:clrScheme name="Global 8">
        <a:dk1>
          <a:srgbClr val="000000"/>
        </a:dk1>
        <a:lt1>
          <a:srgbClr val="EAEAEA"/>
        </a:lt1>
        <a:dk2>
          <a:srgbClr val="17118B"/>
        </a:dk2>
        <a:lt2>
          <a:srgbClr val="FFFFCC"/>
        </a:lt2>
        <a:accent1>
          <a:srgbClr val="B2B2B2"/>
        </a:accent1>
        <a:accent2>
          <a:srgbClr val="54ABB2"/>
        </a:accent2>
        <a:accent3>
          <a:srgbClr val="ABAAC4"/>
        </a:accent3>
        <a:accent4>
          <a:srgbClr val="C8C8C8"/>
        </a:accent4>
        <a:accent5>
          <a:srgbClr val="D5D5D5"/>
        </a:accent5>
        <a:accent6>
          <a:srgbClr val="4B9BA1"/>
        </a:accent6>
        <a:hlink>
          <a:srgbClr val="4F49A3"/>
        </a:hlink>
        <a:folHlink>
          <a:srgbClr val="2E2573"/>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10.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11.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12.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13.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14.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15.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16.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17.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18.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19.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2.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20.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21.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22.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23.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24.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25.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26.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27.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28.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29.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3.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30.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31.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32.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4.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5.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6.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7.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8.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ppt/theme/themeOverride9.xml><?xml version="1.0" encoding="utf-8"?>
<a:themeOverride xmlns:a="http://schemas.openxmlformats.org/drawingml/2006/main">
  <a:clrScheme name="Global 2">
    <a:dk1>
      <a:srgbClr val="000000"/>
    </a:dk1>
    <a:lt1>
      <a:srgbClr val="FFFFFF"/>
    </a:lt1>
    <a:dk2>
      <a:srgbClr val="CC6600"/>
    </a:dk2>
    <a:lt2>
      <a:srgbClr val="FFFFFF"/>
    </a:lt2>
    <a:accent1>
      <a:srgbClr val="FFFFCC"/>
    </a:accent1>
    <a:accent2>
      <a:srgbClr val="B5E0E3"/>
    </a:accent2>
    <a:accent3>
      <a:srgbClr val="FFFFFF"/>
    </a:accent3>
    <a:accent4>
      <a:srgbClr val="000000"/>
    </a:accent4>
    <a:accent5>
      <a:srgbClr val="FFFFE2"/>
    </a:accent5>
    <a:accent6>
      <a:srgbClr val="A4CBCE"/>
    </a:accent6>
    <a:hlink>
      <a:srgbClr val="E5D093"/>
    </a:hlink>
    <a:folHlink>
      <a:srgbClr val="CCB374"/>
    </a:folHlink>
  </a:clrScheme>
</a:themeOverride>
</file>

<file path=docProps/app.xml><?xml version="1.0" encoding="utf-8"?>
<Properties xmlns="http://schemas.openxmlformats.org/officeDocument/2006/extended-properties" xmlns:vt="http://schemas.openxmlformats.org/officeDocument/2006/docPropsVTypes">
  <Template/>
  <TotalTime>20</TotalTime>
  <Words>2606</Words>
  <Application>Microsoft Office PowerPoint</Application>
  <PresentationFormat>如螢幕大小 (4:3)</PresentationFormat>
  <Paragraphs>548</Paragraphs>
  <Slides>32</Slides>
  <Notes>32</Notes>
  <HiddenSlides>0</HiddenSlides>
  <MMClips>0</MMClips>
  <ScaleCrop>false</ScaleCrop>
  <HeadingPairs>
    <vt:vector size="6" baseType="variant">
      <vt:variant>
        <vt:lpstr>使用字型</vt:lpstr>
      </vt:variant>
      <vt:variant>
        <vt:i4>11</vt:i4>
      </vt:variant>
      <vt:variant>
        <vt:lpstr>佈景主題</vt:lpstr>
      </vt:variant>
      <vt:variant>
        <vt:i4>1</vt:i4>
      </vt:variant>
      <vt:variant>
        <vt:lpstr>投影片標題</vt:lpstr>
      </vt:variant>
      <vt:variant>
        <vt:i4>32</vt:i4>
      </vt:variant>
    </vt:vector>
  </HeadingPairs>
  <TitlesOfParts>
    <vt:vector size="44" baseType="lpstr">
      <vt:lpstr>Monotype Sorts</vt:lpstr>
      <vt:lpstr>超研澤ＣＳ大黑</vt:lpstr>
      <vt:lpstr>超研澤ＣＳ中黑</vt:lpstr>
      <vt:lpstr>新細明體</vt:lpstr>
      <vt:lpstr>標楷體</vt:lpstr>
      <vt:lpstr>Arial</vt:lpstr>
      <vt:lpstr>Calibri</vt:lpstr>
      <vt:lpstr>Century Gothic</vt:lpstr>
      <vt:lpstr>Tahoma</vt:lpstr>
      <vt:lpstr>Times New Roman</vt:lpstr>
      <vt:lpstr>Wingdings</vt:lpstr>
      <vt:lpstr>Global</vt:lpstr>
      <vt:lpstr>『新人類資訊 顧問服務部』個案研究</vt:lpstr>
      <vt:lpstr>簡報大綱</vt:lpstr>
      <vt:lpstr>個案背景介紹</vt:lpstr>
      <vt:lpstr>個案背景介紹</vt:lpstr>
      <vt:lpstr>個案面臨的挑戰</vt:lpstr>
      <vt:lpstr>個案研究目標</vt:lpstr>
      <vt:lpstr>技術顧問的工作流程介紹</vt:lpstr>
      <vt:lpstr>技術顧問的工作目標</vt:lpstr>
      <vt:lpstr>關鍵成功因素</vt:lpstr>
      <vt:lpstr>關鍵成功因素</vt:lpstr>
      <vt:lpstr>現有知識列表 (一) </vt:lpstr>
      <vt:lpstr>現有知識列表 (二) </vt:lpstr>
      <vt:lpstr>各工作階段運用到的知識對照表 (一) </vt:lpstr>
      <vt:lpstr>各工作階段運用到的知識對照表 (二) </vt:lpstr>
      <vt:lpstr>各工作階段運用到的知識對照表 (三) </vt:lpstr>
      <vt:lpstr>各工作階段運用到的知識對照表 (四) </vt:lpstr>
      <vt:lpstr>各工作階段運用到的知識對照表 (五) </vt:lpstr>
      <vt:lpstr>知識屬性分析 - 屬性分析表 (一) </vt:lpstr>
      <vt:lpstr>知識屬性分析 - 屬性分析表 (二)</vt:lpstr>
      <vt:lpstr>知識屬性分析 - 屬性分析表 (三)</vt:lpstr>
      <vt:lpstr>知識屬性分析 (一)</vt:lpstr>
      <vt:lpstr>知識屬性分析 (二)</vt:lpstr>
      <vt:lpstr>知識屬性分析 (三)</vt:lpstr>
      <vt:lpstr>知識屬性分析 (四)</vt:lpstr>
      <vt:lpstr>知識屬性分析 (五)</vt:lpstr>
      <vt:lpstr>知識屬性分析 (六)</vt:lpstr>
      <vt:lpstr>知識屬性分析 (七)</vt:lpstr>
      <vt:lpstr>系統思考的觀點 – 營運缺口知識</vt:lpstr>
      <vt:lpstr>系統思考的觀點 – 經營缺口知識</vt:lpstr>
      <vt:lpstr>知識屬性分析結果與建議</vt:lpstr>
      <vt:lpstr>知識屬性分析結果與建議</vt:lpstr>
      <vt:lpstr>知識屬性分析結果與建議</vt:lpstr>
    </vt:vector>
  </TitlesOfParts>
  <Company>Your Company Name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『新人類資訊 顧問服務部』個案研究</dc:title>
  <dc:creator>Your User Name</dc:creator>
  <cp:lastModifiedBy>George Lee</cp:lastModifiedBy>
  <cp:revision>1</cp:revision>
  <dcterms:created xsi:type="dcterms:W3CDTF">2010-07-14T01:20:54Z</dcterms:created>
  <dcterms:modified xsi:type="dcterms:W3CDTF">2017-09-12T06:17:44Z</dcterms:modified>
</cp:coreProperties>
</file>